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4"/>
  </p:notesMasterIdLst>
  <p:sldIdLst>
    <p:sldId id="256" r:id="rId2"/>
    <p:sldId id="258" r:id="rId3"/>
    <p:sldId id="324" r:id="rId4"/>
    <p:sldId id="259" r:id="rId5"/>
    <p:sldId id="309" r:id="rId6"/>
    <p:sldId id="266" r:id="rId7"/>
    <p:sldId id="325" r:id="rId8"/>
    <p:sldId id="279" r:id="rId9"/>
    <p:sldId id="267" r:id="rId10"/>
    <p:sldId id="310" r:id="rId11"/>
    <p:sldId id="311" r:id="rId12"/>
    <p:sldId id="312" r:id="rId13"/>
    <p:sldId id="313" r:id="rId14"/>
    <p:sldId id="314" r:id="rId15"/>
    <p:sldId id="315" r:id="rId16"/>
    <p:sldId id="316" r:id="rId17"/>
    <p:sldId id="317" r:id="rId18"/>
    <p:sldId id="268" r:id="rId19"/>
    <p:sldId id="322" r:id="rId20"/>
    <p:sldId id="326" r:id="rId21"/>
    <p:sldId id="323" r:id="rId22"/>
    <p:sldId id="287" r:id="rId23"/>
  </p:sldIdLst>
  <p:sldSz cx="9144000" cy="5143500" type="screen16x9"/>
  <p:notesSz cx="6858000" cy="9144000"/>
  <p:embeddedFontLst>
    <p:embeddedFont>
      <p:font typeface="Zen Kaku Gothic New" panose="020B0604020202020204" charset="-128"/>
      <p:regular r:id="rId25"/>
      <p:bold r:id="rId26"/>
    </p:embeddedFont>
    <p:embeddedFont>
      <p:font typeface="Zen Kaku Gothic New Medium" panose="020B0604020202020204" charset="-128"/>
      <p:regular r:id="rId27"/>
      <p:bold r:id="rId28"/>
    </p:embeddedFont>
    <p:embeddedFont>
      <p:font typeface="Archivo Medium" panose="020B0604020202020204" charset="0"/>
      <p:regular r:id="rId29"/>
      <p:bold r:id="rId30"/>
      <p:italic r:id="rId31"/>
      <p:boldItalic r:id="rId32"/>
    </p:embeddedFont>
    <p:embeddedFont>
      <p:font typeface="Bebas Neue" panose="020B0604020202020204" charset="0"/>
      <p:regular r:id="rId33"/>
    </p:embeddedFont>
    <p:embeddedFont>
      <p:font typeface="Montserrat" panose="00000500000000000000" pitchFamily="2"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495A"/>
    <a:srgbClr val="79B5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70EAB1-EC1D-4AE7-B58C-DD48A8C67E62}">
  <a:tblStyle styleId="{8F70EAB1-EC1D-4AE7-B58C-DD48A8C67E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91c15748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91c15748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39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700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28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14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02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593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046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27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74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1e0d64e0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1e0d64e0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248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1a6e181516d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1a6e181516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747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9a77c75589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9a77c7558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91e0d64e03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91e0d64e03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37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91e0d64e03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91e0d64e03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91e0d64e03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91e0d64e03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59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19a6481218f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19a6481218f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53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19a6481218f_3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19a6481218f_3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9a6481218f_1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9a6481218f_1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 name="Google Shape;14;p2"/>
          <p:cNvSpPr txBox="1">
            <a:spLocks noGrp="1"/>
          </p:cNvSpPr>
          <p:nvPr>
            <p:ph type="ctrTitle"/>
          </p:nvPr>
        </p:nvSpPr>
        <p:spPr>
          <a:xfrm>
            <a:off x="813575" y="1166900"/>
            <a:ext cx="4438500" cy="22242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191919"/>
              </a:buClr>
              <a:buSzPts val="5200"/>
              <a:buNone/>
              <a:defRPr sz="8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813575" y="3500800"/>
            <a:ext cx="4438500" cy="47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89"/>
        <p:cNvGrpSpPr/>
        <p:nvPr/>
      </p:nvGrpSpPr>
      <p:grpSpPr>
        <a:xfrm>
          <a:off x="0" y="0"/>
          <a:ext cx="0" cy="0"/>
          <a:chOff x="0" y="0"/>
          <a:chExt cx="0" cy="0"/>
        </a:xfrm>
      </p:grpSpPr>
      <p:sp>
        <p:nvSpPr>
          <p:cNvPr id="290" name="Google Shape;290;p32"/>
          <p:cNvSpPr/>
          <p:nvPr/>
        </p:nvSpPr>
        <p:spPr>
          <a:xfrm>
            <a:off x="146700" y="185250"/>
            <a:ext cx="8850600" cy="4773000"/>
          </a:xfrm>
          <a:prstGeom prst="roundRect">
            <a:avLst>
              <a:gd name="adj" fmla="val 3603"/>
            </a:avLst>
          </a:prstGeom>
          <a:solidFill>
            <a:schemeClr val="dk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2"/>
          <p:cNvSpPr/>
          <p:nvPr/>
        </p:nvSpPr>
        <p:spPr>
          <a:xfrm>
            <a:off x="450623" y="39750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739138" y="397500"/>
            <a:ext cx="192600" cy="1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1027652" y="39752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a:off x="8370288" y="328425"/>
            <a:ext cx="323100" cy="323100"/>
          </a:xfrm>
          <a:prstGeom prst="mathMultiply">
            <a:avLst>
              <a:gd name="adj1" fmla="val 3124"/>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53"/>
        <p:cNvGrpSpPr/>
        <p:nvPr/>
      </p:nvGrpSpPr>
      <p:grpSpPr>
        <a:xfrm>
          <a:off x="0" y="0"/>
          <a:ext cx="0" cy="0"/>
          <a:chOff x="0" y="0"/>
          <a:chExt cx="0" cy="0"/>
        </a:xfrm>
      </p:grpSpPr>
      <p:sp>
        <p:nvSpPr>
          <p:cNvPr id="254" name="Google Shape;254;p27"/>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 name="Google Shape;25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3175205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sp>
        <p:nvSpPr>
          <p:cNvPr id="67" name="Google Shape;67;p9"/>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9"/>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2" name="Google Shape;72;p9"/>
          <p:cNvSpPr txBox="1">
            <a:spLocks noGrp="1"/>
          </p:cNvSpPr>
          <p:nvPr>
            <p:ph type="title"/>
          </p:nvPr>
        </p:nvSpPr>
        <p:spPr>
          <a:xfrm>
            <a:off x="713225" y="1488700"/>
            <a:ext cx="4322400" cy="760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9"/>
          <p:cNvSpPr txBox="1">
            <a:spLocks noGrp="1"/>
          </p:cNvSpPr>
          <p:nvPr>
            <p:ph type="subTitle" idx="1"/>
          </p:nvPr>
        </p:nvSpPr>
        <p:spPr>
          <a:xfrm>
            <a:off x="713225" y="2150000"/>
            <a:ext cx="4322400" cy="15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99999"/>
              </a:buClr>
              <a:buSzPts val="800"/>
              <a:buFont typeface="Open Sans"/>
              <a:buChar char="●"/>
              <a:defRPr sz="16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5"/>
        <p:cNvGrpSpPr/>
        <p:nvPr/>
      </p:nvGrpSpPr>
      <p:grpSpPr>
        <a:xfrm>
          <a:off x="0" y="0"/>
          <a:ext cx="0" cy="0"/>
          <a:chOff x="0" y="0"/>
          <a:chExt cx="0" cy="0"/>
        </a:xfrm>
      </p:grpSpPr>
      <p:sp>
        <p:nvSpPr>
          <p:cNvPr id="86" name="Google Shape;86;p13"/>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1" name="Google Shape;9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2" name="Google Shape;92;p13"/>
          <p:cNvSpPr txBox="1">
            <a:spLocks noGrp="1"/>
          </p:cNvSpPr>
          <p:nvPr>
            <p:ph type="subTitle" idx="1"/>
          </p:nvPr>
        </p:nvSpPr>
        <p:spPr>
          <a:xfrm>
            <a:off x="1854975" y="1963238"/>
            <a:ext cx="24723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subTitle" idx="2"/>
          </p:nvPr>
        </p:nvSpPr>
        <p:spPr>
          <a:xfrm>
            <a:off x="5666402" y="1958000"/>
            <a:ext cx="2472300" cy="5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13"/>
          <p:cNvSpPr txBox="1">
            <a:spLocks noGrp="1"/>
          </p:cNvSpPr>
          <p:nvPr>
            <p:ph type="subTitle" idx="3"/>
          </p:nvPr>
        </p:nvSpPr>
        <p:spPr>
          <a:xfrm>
            <a:off x="1854975" y="3658650"/>
            <a:ext cx="247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5" name="Google Shape;95;p13"/>
          <p:cNvSpPr txBox="1">
            <a:spLocks noGrp="1"/>
          </p:cNvSpPr>
          <p:nvPr>
            <p:ph type="subTitle" idx="4"/>
          </p:nvPr>
        </p:nvSpPr>
        <p:spPr>
          <a:xfrm>
            <a:off x="5666402" y="3658650"/>
            <a:ext cx="247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6" name="Google Shape;96;p13"/>
          <p:cNvSpPr txBox="1">
            <a:spLocks noGrp="1"/>
          </p:cNvSpPr>
          <p:nvPr>
            <p:ph type="title" idx="5" hasCustomPrompt="1"/>
          </p:nvPr>
        </p:nvSpPr>
        <p:spPr>
          <a:xfrm>
            <a:off x="934903" y="16943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6" hasCustomPrompt="1"/>
          </p:nvPr>
        </p:nvSpPr>
        <p:spPr>
          <a:xfrm>
            <a:off x="934903" y="33949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7" hasCustomPrompt="1"/>
          </p:nvPr>
        </p:nvSpPr>
        <p:spPr>
          <a:xfrm>
            <a:off x="4746328" y="1689900"/>
            <a:ext cx="788400" cy="515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8" hasCustomPrompt="1"/>
          </p:nvPr>
        </p:nvSpPr>
        <p:spPr>
          <a:xfrm>
            <a:off x="4746328" y="3425200"/>
            <a:ext cx="788400" cy="484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subTitle" idx="9"/>
          </p:nvPr>
        </p:nvSpPr>
        <p:spPr>
          <a:xfrm>
            <a:off x="1854978" y="1591625"/>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1" name="Google Shape;101;p13"/>
          <p:cNvSpPr txBox="1">
            <a:spLocks noGrp="1"/>
          </p:cNvSpPr>
          <p:nvPr>
            <p:ph type="subTitle" idx="13"/>
          </p:nvPr>
        </p:nvSpPr>
        <p:spPr>
          <a:xfrm>
            <a:off x="5666403" y="15872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2" name="Google Shape;102;p13"/>
          <p:cNvSpPr txBox="1">
            <a:spLocks noGrp="1"/>
          </p:cNvSpPr>
          <p:nvPr>
            <p:ph type="subTitle" idx="14"/>
          </p:nvPr>
        </p:nvSpPr>
        <p:spPr>
          <a:xfrm>
            <a:off x="1854978" y="32878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03" name="Google Shape;103;p13"/>
          <p:cNvSpPr txBox="1">
            <a:spLocks noGrp="1"/>
          </p:cNvSpPr>
          <p:nvPr>
            <p:ph type="subTitle" idx="15"/>
          </p:nvPr>
        </p:nvSpPr>
        <p:spPr>
          <a:xfrm>
            <a:off x="5666403" y="3287800"/>
            <a:ext cx="2472300" cy="41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56"/>
        <p:cNvGrpSpPr/>
        <p:nvPr/>
      </p:nvGrpSpPr>
      <p:grpSpPr>
        <a:xfrm>
          <a:off x="0" y="0"/>
          <a:ext cx="0" cy="0"/>
          <a:chOff x="0" y="0"/>
          <a:chExt cx="0" cy="0"/>
        </a:xfrm>
      </p:grpSpPr>
      <p:sp>
        <p:nvSpPr>
          <p:cNvPr id="157" name="Google Shape;157;p19"/>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9"/>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2" name="Google Shape;162;p19"/>
          <p:cNvSpPr txBox="1">
            <a:spLocks noGrp="1"/>
          </p:cNvSpPr>
          <p:nvPr>
            <p:ph type="subTitle" idx="1"/>
          </p:nvPr>
        </p:nvSpPr>
        <p:spPr>
          <a:xfrm>
            <a:off x="1873600" y="1673077"/>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3" name="Google Shape;16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4" name="Google Shape;164;p19"/>
          <p:cNvSpPr txBox="1">
            <a:spLocks noGrp="1"/>
          </p:cNvSpPr>
          <p:nvPr>
            <p:ph type="subTitle" idx="2"/>
          </p:nvPr>
        </p:nvSpPr>
        <p:spPr>
          <a:xfrm>
            <a:off x="1873600" y="1362525"/>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5" name="Google Shape;165;p19"/>
          <p:cNvSpPr txBox="1">
            <a:spLocks noGrp="1"/>
          </p:cNvSpPr>
          <p:nvPr>
            <p:ph type="subTitle" idx="3"/>
          </p:nvPr>
        </p:nvSpPr>
        <p:spPr>
          <a:xfrm>
            <a:off x="1873600" y="2650301"/>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6" name="Google Shape;166;p19"/>
          <p:cNvSpPr txBox="1">
            <a:spLocks noGrp="1"/>
          </p:cNvSpPr>
          <p:nvPr>
            <p:ph type="subTitle" idx="4"/>
          </p:nvPr>
        </p:nvSpPr>
        <p:spPr>
          <a:xfrm>
            <a:off x="1873600" y="2339749"/>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67" name="Google Shape;167;p19"/>
          <p:cNvSpPr txBox="1">
            <a:spLocks noGrp="1"/>
          </p:cNvSpPr>
          <p:nvPr>
            <p:ph type="subTitle" idx="5"/>
          </p:nvPr>
        </p:nvSpPr>
        <p:spPr>
          <a:xfrm>
            <a:off x="1873600" y="3627525"/>
            <a:ext cx="3757200" cy="53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68" name="Google Shape;168;p19"/>
          <p:cNvSpPr txBox="1">
            <a:spLocks noGrp="1"/>
          </p:cNvSpPr>
          <p:nvPr>
            <p:ph type="subTitle" idx="6"/>
          </p:nvPr>
        </p:nvSpPr>
        <p:spPr>
          <a:xfrm>
            <a:off x="1873600" y="3316974"/>
            <a:ext cx="3757200" cy="394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Medium"/>
              <a:buNone/>
              <a:defRPr sz="2200">
                <a:latin typeface="Archivo Medium"/>
                <a:ea typeface="Archivo Medium"/>
                <a:cs typeface="Archivo Medium"/>
                <a:sym typeface="Archivo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 and text">
  <p:cSld name="CUSTOM_12">
    <p:spTree>
      <p:nvGrpSpPr>
        <p:cNvPr id="1" name="Shape 203"/>
        <p:cNvGrpSpPr/>
        <p:nvPr/>
      </p:nvGrpSpPr>
      <p:grpSpPr>
        <a:xfrm>
          <a:off x="0" y="0"/>
          <a:ext cx="0" cy="0"/>
          <a:chOff x="0" y="0"/>
          <a:chExt cx="0" cy="0"/>
        </a:xfrm>
      </p:grpSpPr>
      <p:sp>
        <p:nvSpPr>
          <p:cNvPr id="204" name="Google Shape;204;p22"/>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9" name="Google Shape;20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2"/>
          <p:cNvSpPr txBox="1">
            <a:spLocks noGrp="1"/>
          </p:cNvSpPr>
          <p:nvPr>
            <p:ph type="title" idx="2" hasCustomPrompt="1"/>
          </p:nvPr>
        </p:nvSpPr>
        <p:spPr>
          <a:xfrm>
            <a:off x="2231475" y="2798825"/>
            <a:ext cx="13812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211" name="Google Shape;211;p22"/>
          <p:cNvSpPr txBox="1">
            <a:spLocks noGrp="1"/>
          </p:cNvSpPr>
          <p:nvPr>
            <p:ph type="subTitle" idx="1"/>
          </p:nvPr>
        </p:nvSpPr>
        <p:spPr>
          <a:xfrm>
            <a:off x="1757038" y="3524000"/>
            <a:ext cx="2330100" cy="42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2" name="Google Shape;212;p22"/>
          <p:cNvSpPr txBox="1">
            <a:spLocks noGrp="1"/>
          </p:cNvSpPr>
          <p:nvPr>
            <p:ph type="title" idx="3" hasCustomPrompt="1"/>
          </p:nvPr>
        </p:nvSpPr>
        <p:spPr>
          <a:xfrm>
            <a:off x="5547075" y="2798825"/>
            <a:ext cx="13497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213" name="Google Shape;213;p22"/>
          <p:cNvSpPr txBox="1">
            <a:spLocks noGrp="1"/>
          </p:cNvSpPr>
          <p:nvPr>
            <p:ph type="subTitle" idx="4"/>
          </p:nvPr>
        </p:nvSpPr>
        <p:spPr>
          <a:xfrm>
            <a:off x="5056788" y="3524000"/>
            <a:ext cx="2330100" cy="42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600"/>
              <a:buNone/>
              <a:defRPr sz="2200">
                <a:latin typeface="Archivo Medium"/>
                <a:ea typeface="Archivo Medium"/>
                <a:cs typeface="Archivo Medium"/>
                <a:sym typeface="Archivo Medium"/>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4" name="Google Shape;214;p22"/>
          <p:cNvSpPr txBox="1">
            <a:spLocks noGrp="1"/>
          </p:cNvSpPr>
          <p:nvPr>
            <p:ph type="subTitle" idx="5"/>
          </p:nvPr>
        </p:nvSpPr>
        <p:spPr>
          <a:xfrm>
            <a:off x="1757075" y="3871437"/>
            <a:ext cx="2330100" cy="53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15" name="Google Shape;215;p22"/>
          <p:cNvSpPr txBox="1">
            <a:spLocks noGrp="1"/>
          </p:cNvSpPr>
          <p:nvPr>
            <p:ph type="subTitle" idx="6"/>
          </p:nvPr>
        </p:nvSpPr>
        <p:spPr>
          <a:xfrm>
            <a:off x="5056825" y="3871437"/>
            <a:ext cx="2330100" cy="53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4_1_1">
    <p:spTree>
      <p:nvGrpSpPr>
        <p:cNvPr id="1" name="Shape 245"/>
        <p:cNvGrpSpPr/>
        <p:nvPr/>
      </p:nvGrpSpPr>
      <p:grpSpPr>
        <a:xfrm>
          <a:off x="0" y="0"/>
          <a:ext cx="0" cy="0"/>
          <a:chOff x="0" y="0"/>
          <a:chExt cx="0" cy="0"/>
        </a:xfrm>
      </p:grpSpPr>
      <p:sp>
        <p:nvSpPr>
          <p:cNvPr id="246" name="Google Shape;246;p26"/>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1" name="Google Shape;25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2" name="Google Shape;252;p26"/>
          <p:cNvSpPr txBox="1">
            <a:spLocks noGrp="1"/>
          </p:cNvSpPr>
          <p:nvPr>
            <p:ph type="subTitle" idx="1"/>
          </p:nvPr>
        </p:nvSpPr>
        <p:spPr>
          <a:xfrm>
            <a:off x="974525" y="1477000"/>
            <a:ext cx="3009000" cy="270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Font typeface="Montserrat"/>
              <a:buChar char="●"/>
              <a:defRPr sz="1400"/>
            </a:lvl1pPr>
            <a:lvl2pPr lvl="1" algn="ctr" rtl="0">
              <a:lnSpc>
                <a:spcPct val="100000"/>
              </a:lnSpc>
              <a:spcBef>
                <a:spcPts val="0"/>
              </a:spcBef>
              <a:spcAft>
                <a:spcPts val="0"/>
              </a:spcAft>
              <a:buClr>
                <a:srgbClr val="595959"/>
              </a:buClr>
              <a:buSzPts val="1400"/>
              <a:buFont typeface="Montserrat"/>
              <a:buChar char="○"/>
              <a:defRPr/>
            </a:lvl2pPr>
            <a:lvl3pPr lvl="2" algn="ctr" rtl="0">
              <a:lnSpc>
                <a:spcPct val="100000"/>
              </a:lnSpc>
              <a:spcBef>
                <a:spcPts val="1600"/>
              </a:spcBef>
              <a:spcAft>
                <a:spcPts val="0"/>
              </a:spcAft>
              <a:buClr>
                <a:srgbClr val="595959"/>
              </a:buClr>
              <a:buSzPts val="1400"/>
              <a:buFont typeface="Montserrat"/>
              <a:buChar char="■"/>
              <a:defRPr/>
            </a:lvl3pPr>
            <a:lvl4pPr lvl="3" algn="ctr" rtl="0">
              <a:lnSpc>
                <a:spcPct val="100000"/>
              </a:lnSpc>
              <a:spcBef>
                <a:spcPts val="1600"/>
              </a:spcBef>
              <a:spcAft>
                <a:spcPts val="0"/>
              </a:spcAft>
              <a:buClr>
                <a:srgbClr val="595959"/>
              </a:buClr>
              <a:buSzPts val="1400"/>
              <a:buFont typeface="Montserrat"/>
              <a:buChar char="●"/>
              <a:defRPr/>
            </a:lvl4pPr>
            <a:lvl5pPr lvl="4" algn="ctr" rtl="0">
              <a:lnSpc>
                <a:spcPct val="100000"/>
              </a:lnSpc>
              <a:spcBef>
                <a:spcPts val="1600"/>
              </a:spcBef>
              <a:spcAft>
                <a:spcPts val="0"/>
              </a:spcAft>
              <a:buClr>
                <a:srgbClr val="595959"/>
              </a:buClr>
              <a:buSzPts val="1400"/>
              <a:buFont typeface="Montserrat"/>
              <a:buChar char="○"/>
              <a:defRPr/>
            </a:lvl5pPr>
            <a:lvl6pPr lvl="5" algn="ctr" rtl="0">
              <a:lnSpc>
                <a:spcPct val="100000"/>
              </a:lnSpc>
              <a:spcBef>
                <a:spcPts val="1600"/>
              </a:spcBef>
              <a:spcAft>
                <a:spcPts val="0"/>
              </a:spcAft>
              <a:buClr>
                <a:srgbClr val="595959"/>
              </a:buClr>
              <a:buSzPts val="1400"/>
              <a:buFont typeface="Montserrat"/>
              <a:buChar char="■"/>
              <a:defRPr/>
            </a:lvl6pPr>
            <a:lvl7pPr lvl="6" algn="ctr" rtl="0">
              <a:lnSpc>
                <a:spcPct val="100000"/>
              </a:lnSpc>
              <a:spcBef>
                <a:spcPts val="1600"/>
              </a:spcBef>
              <a:spcAft>
                <a:spcPts val="0"/>
              </a:spcAft>
              <a:buClr>
                <a:srgbClr val="595959"/>
              </a:buClr>
              <a:buSzPts val="1400"/>
              <a:buFont typeface="Montserrat"/>
              <a:buChar char="●"/>
              <a:defRPr/>
            </a:lvl7pPr>
            <a:lvl8pPr lvl="7" algn="ctr" rtl="0">
              <a:lnSpc>
                <a:spcPct val="100000"/>
              </a:lnSpc>
              <a:spcBef>
                <a:spcPts val="1600"/>
              </a:spcBef>
              <a:spcAft>
                <a:spcPts val="0"/>
              </a:spcAft>
              <a:buClr>
                <a:srgbClr val="595959"/>
              </a:buClr>
              <a:buSzPts val="1400"/>
              <a:buFont typeface="Montserrat"/>
              <a:buChar char="○"/>
              <a:defRPr/>
            </a:lvl8pPr>
            <a:lvl9pPr lvl="8" algn="ctr" rtl="0">
              <a:lnSpc>
                <a:spcPct val="100000"/>
              </a:lnSpc>
              <a:spcBef>
                <a:spcPts val="1600"/>
              </a:spcBef>
              <a:spcAft>
                <a:spcPts val="1600"/>
              </a:spcAft>
              <a:buClr>
                <a:srgbClr val="595959"/>
              </a:buClr>
              <a:buSzPts val="1400"/>
              <a:buFont typeface="Montserrat"/>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74"/>
        <p:cNvGrpSpPr/>
        <p:nvPr/>
      </p:nvGrpSpPr>
      <p:grpSpPr>
        <a:xfrm>
          <a:off x="0" y="0"/>
          <a:ext cx="0" cy="0"/>
          <a:chOff x="0" y="0"/>
          <a:chExt cx="0" cy="0"/>
        </a:xfrm>
      </p:grpSpPr>
      <p:sp>
        <p:nvSpPr>
          <p:cNvPr id="275" name="Google Shape;275;p30"/>
          <p:cNvSpPr/>
          <p:nvPr/>
        </p:nvSpPr>
        <p:spPr>
          <a:xfrm>
            <a:off x="146700" y="120600"/>
            <a:ext cx="8850600" cy="4773000"/>
          </a:xfrm>
          <a:prstGeom prst="roundRect">
            <a:avLst>
              <a:gd name="adj" fmla="val 3603"/>
            </a:avLst>
          </a:prstGeom>
          <a:solidFill>
            <a:schemeClr val="dk2"/>
          </a:solidFill>
          <a:ln>
            <a:noFill/>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450623" y="332850"/>
            <a:ext cx="192600" cy="1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739138" y="33285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1027652" y="33287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8370288" y="26377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80" name="Google Shape;280;p30"/>
          <p:cNvSpPr txBox="1">
            <a:spLocks noGrp="1"/>
          </p:cNvSpPr>
          <p:nvPr>
            <p:ph type="title"/>
          </p:nvPr>
        </p:nvSpPr>
        <p:spPr>
          <a:xfrm>
            <a:off x="2347975" y="656600"/>
            <a:ext cx="4448100" cy="12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30"/>
          <p:cNvSpPr txBox="1">
            <a:spLocks noGrp="1"/>
          </p:cNvSpPr>
          <p:nvPr>
            <p:ph type="subTitle" idx="1"/>
          </p:nvPr>
        </p:nvSpPr>
        <p:spPr>
          <a:xfrm>
            <a:off x="2347925" y="1890624"/>
            <a:ext cx="4448100" cy="9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30"/>
          <p:cNvSpPr txBox="1"/>
          <p:nvPr/>
        </p:nvSpPr>
        <p:spPr>
          <a:xfrm>
            <a:off x="2408400" y="3858125"/>
            <a:ext cx="4327200" cy="55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Zen Kaku Gothic New"/>
                <a:ea typeface="Zen Kaku Gothic New"/>
                <a:cs typeface="Zen Kaku Gothic New"/>
                <a:sym typeface="Zen Kaku Gothic New"/>
              </a:rPr>
              <a:t>CREDITS: This presentation template was created by </a:t>
            </a:r>
            <a:r>
              <a:rPr lang="en" sz="1000" b="1">
                <a:solidFill>
                  <a:schemeClr val="lt1"/>
                </a:solidFill>
                <a:uFill>
                  <a:noFill/>
                </a:uFill>
                <a:latin typeface="Zen Kaku Gothic New"/>
                <a:ea typeface="Zen Kaku Gothic New"/>
                <a:cs typeface="Zen Kaku Gothic New"/>
                <a:sym typeface="Zen Kaku Gothic New"/>
                <a:hlinkClick r:id="rId2">
                  <a:extLst>
                    <a:ext uri="{A12FA001-AC4F-418D-AE19-62706E023703}">
                      <ahyp:hlinkClr xmlns:ahyp="http://schemas.microsoft.com/office/drawing/2018/hyperlinkcolor" val="tx"/>
                    </a:ext>
                  </a:extLst>
                </a:hlinkClick>
              </a:rPr>
              <a:t>Slidesgo</a:t>
            </a:r>
            <a:r>
              <a:rPr lang="en" sz="1000">
                <a:solidFill>
                  <a:schemeClr val="lt1"/>
                </a:solidFill>
                <a:latin typeface="Zen Kaku Gothic New"/>
                <a:ea typeface="Zen Kaku Gothic New"/>
                <a:cs typeface="Zen Kaku Gothic New"/>
                <a:sym typeface="Zen Kaku Gothic New"/>
              </a:rPr>
              <a:t>, and includes icons by </a:t>
            </a:r>
            <a:r>
              <a:rPr lang="en" sz="1000" b="1">
                <a:solidFill>
                  <a:schemeClr val="lt1"/>
                </a:solidFill>
                <a:uFill>
                  <a:noFill/>
                </a:uFill>
                <a:latin typeface="Zen Kaku Gothic New"/>
                <a:ea typeface="Zen Kaku Gothic New"/>
                <a:cs typeface="Zen Kaku Gothic New"/>
                <a:sym typeface="Zen Kaku Gothic New"/>
                <a:hlinkClick r:id="rId3">
                  <a:extLst>
                    <a:ext uri="{A12FA001-AC4F-418D-AE19-62706E023703}">
                      <ahyp:hlinkClr xmlns:ahyp="http://schemas.microsoft.com/office/drawing/2018/hyperlinkcolor" val="tx"/>
                    </a:ext>
                  </a:extLst>
                </a:hlinkClick>
              </a:rPr>
              <a:t>Flaticon</a:t>
            </a:r>
            <a:r>
              <a:rPr lang="en" sz="1000">
                <a:solidFill>
                  <a:schemeClr val="lt1"/>
                </a:solidFill>
                <a:latin typeface="Zen Kaku Gothic New"/>
                <a:ea typeface="Zen Kaku Gothic New"/>
                <a:cs typeface="Zen Kaku Gothic New"/>
                <a:sym typeface="Zen Kaku Gothic New"/>
              </a:rPr>
              <a:t>, and infographics &amp; images by </a:t>
            </a:r>
            <a:r>
              <a:rPr lang="en" sz="1000" b="1">
                <a:solidFill>
                  <a:schemeClr val="lt1"/>
                </a:solidFill>
                <a:uFill>
                  <a:noFill/>
                </a:uFill>
                <a:latin typeface="Zen Kaku Gothic New"/>
                <a:ea typeface="Zen Kaku Gothic New"/>
                <a:cs typeface="Zen Kaku Gothic New"/>
                <a:sym typeface="Zen Kaku Gothic New"/>
                <a:hlinkClick r:id="rId4">
                  <a:extLst>
                    <a:ext uri="{A12FA001-AC4F-418D-AE19-62706E023703}">
                      <ahyp:hlinkClr xmlns:ahyp="http://schemas.microsoft.com/office/drawing/2018/hyperlinkcolor" val="tx"/>
                    </a:ext>
                  </a:extLst>
                </a:hlinkClick>
              </a:rPr>
              <a:t>Freepik</a:t>
            </a:r>
            <a:r>
              <a:rPr lang="en" sz="1000" b="1">
                <a:solidFill>
                  <a:schemeClr val="lt1"/>
                </a:solidFill>
                <a:latin typeface="Zen Kaku Gothic New"/>
                <a:ea typeface="Zen Kaku Gothic New"/>
                <a:cs typeface="Zen Kaku Gothic New"/>
                <a:sym typeface="Zen Kaku Gothic New"/>
              </a:rPr>
              <a:t> </a:t>
            </a:r>
            <a:endParaRPr sz="1000" b="1">
              <a:solidFill>
                <a:schemeClr val="lt1"/>
              </a:solidFill>
              <a:latin typeface="Zen Kaku Gothic New"/>
              <a:ea typeface="Zen Kaku Gothic New"/>
              <a:cs typeface="Zen Kaku Gothic New"/>
              <a:sym typeface="Zen Kaku Gothic New"/>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
        <p:cNvGrpSpPr/>
        <p:nvPr/>
      </p:nvGrpSpPr>
      <p:grpSpPr>
        <a:xfrm>
          <a:off x="0" y="0"/>
          <a:ext cx="0" cy="0"/>
          <a:chOff x="0" y="0"/>
          <a:chExt cx="0" cy="0"/>
        </a:xfrm>
      </p:grpSpPr>
      <p:sp>
        <p:nvSpPr>
          <p:cNvPr id="284" name="Google Shape;284;p31"/>
          <p:cNvSpPr/>
          <p:nvPr/>
        </p:nvSpPr>
        <p:spPr>
          <a:xfrm>
            <a:off x="146700" y="185250"/>
            <a:ext cx="8850600" cy="4773000"/>
          </a:xfrm>
          <a:prstGeom prst="roundRect">
            <a:avLst>
              <a:gd name="adj" fmla="val 3603"/>
            </a:avLst>
          </a:pr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450623" y="397500"/>
            <a:ext cx="192600" cy="192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39138" y="397500"/>
            <a:ext cx="192600" cy="192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027652" y="397529"/>
            <a:ext cx="192600" cy="192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8370288" y="328425"/>
            <a:ext cx="323100" cy="323100"/>
          </a:xfrm>
          <a:prstGeom prst="mathMultiply">
            <a:avLst>
              <a:gd name="adj1" fmla="val 3124"/>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1pPr>
            <a:lvl2pPr lvl="1"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2pPr>
            <a:lvl3pPr lvl="2"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3pPr>
            <a:lvl4pPr lvl="3"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4pPr>
            <a:lvl5pPr lvl="4"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5pPr>
            <a:lvl6pPr lvl="5"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6pPr>
            <a:lvl7pPr lvl="6"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7pPr>
            <a:lvl8pPr lvl="7"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8pPr>
            <a:lvl9pPr lvl="8" algn="ctr" rtl="0">
              <a:spcBef>
                <a:spcPts val="0"/>
              </a:spcBef>
              <a:spcAft>
                <a:spcPts val="0"/>
              </a:spcAft>
              <a:buClr>
                <a:schemeClr val="lt1"/>
              </a:buClr>
              <a:buSzPts val="3000"/>
              <a:buFont typeface="Archivo Medium"/>
              <a:buNone/>
              <a:defRPr sz="3000">
                <a:solidFill>
                  <a:schemeClr val="lt1"/>
                </a:solidFill>
                <a:latin typeface="Archivo Medium"/>
                <a:ea typeface="Archivo Medium"/>
                <a:cs typeface="Archivo Medium"/>
                <a:sym typeface="Archivo Medium"/>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1pPr>
            <a:lvl2pPr marL="914400" lvl="1"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2pPr>
            <a:lvl3pPr marL="1371600" lvl="2"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3pPr>
            <a:lvl4pPr marL="1828800" lvl="3"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4pPr>
            <a:lvl5pPr marL="2286000" lvl="4"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5pPr>
            <a:lvl6pPr marL="2743200" lvl="5"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6pPr>
            <a:lvl7pPr marL="3200400" lvl="6"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7pPr>
            <a:lvl8pPr marL="3657600" lvl="7" indent="-317500" rtl="0">
              <a:lnSpc>
                <a:spcPct val="115000"/>
              </a:lnSpc>
              <a:spcBef>
                <a:spcPts val="1600"/>
              </a:spcBef>
              <a:spcAft>
                <a:spcPts val="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8pPr>
            <a:lvl9pPr marL="4114800" lvl="8" indent="-317500" rtl="0">
              <a:lnSpc>
                <a:spcPct val="115000"/>
              </a:lnSpc>
              <a:spcBef>
                <a:spcPts val="1600"/>
              </a:spcBef>
              <a:spcAft>
                <a:spcPts val="1600"/>
              </a:spcAft>
              <a:buClr>
                <a:schemeClr val="lt1"/>
              </a:buClr>
              <a:buSzPts val="1400"/>
              <a:buFont typeface="Zen Kaku Gothic New"/>
              <a:buChar char="■"/>
              <a:defRPr>
                <a:solidFill>
                  <a:schemeClr val="lt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5" r:id="rId5"/>
    <p:sldLayoutId id="2147483668" r:id="rId6"/>
    <p:sldLayoutId id="2147483672" r:id="rId7"/>
    <p:sldLayoutId id="2147483676" r:id="rId8"/>
    <p:sldLayoutId id="2147483677" r:id="rId9"/>
    <p:sldLayoutId id="2147483678"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in/amanat-mahmud/"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amanat-mahmud?tab=repositori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p:nvPr/>
        </p:nvSpPr>
        <p:spPr>
          <a:xfrm>
            <a:off x="4814135" y="814950"/>
            <a:ext cx="3614100" cy="3614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6"/>
          <p:cNvSpPr txBox="1">
            <a:spLocks noGrp="1"/>
          </p:cNvSpPr>
          <p:nvPr>
            <p:ph type="ctrTitle"/>
          </p:nvPr>
        </p:nvSpPr>
        <p:spPr>
          <a:xfrm>
            <a:off x="813575" y="1166900"/>
            <a:ext cx="4438500" cy="22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400" dirty="0"/>
              <a:t>Hotel</a:t>
            </a:r>
            <a:br>
              <a:rPr lang="en" sz="5400" dirty="0"/>
            </a:br>
            <a:r>
              <a:rPr lang="en" sz="5400" dirty="0"/>
              <a:t>Management</a:t>
            </a:r>
            <a:endParaRPr sz="4000" dirty="0">
              <a:solidFill>
                <a:schemeClr val="lt1"/>
              </a:solidFill>
            </a:endParaRPr>
          </a:p>
        </p:txBody>
      </p:sp>
      <p:sp>
        <p:nvSpPr>
          <p:cNvPr id="307" name="Google Shape;307;p36"/>
          <p:cNvSpPr txBox="1">
            <a:spLocks noGrp="1"/>
          </p:cNvSpPr>
          <p:nvPr>
            <p:ph type="subTitle" idx="1"/>
          </p:nvPr>
        </p:nvSpPr>
        <p:spPr>
          <a:xfrm>
            <a:off x="813575" y="3500800"/>
            <a:ext cx="4438500" cy="860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Domain: </a:t>
            </a:r>
            <a:r>
              <a:rPr lang="en-US" dirty="0"/>
              <a:t>Hotel and Hospitality Industry</a:t>
            </a:r>
            <a:endParaRPr lang="en" b="1" dirty="0"/>
          </a:p>
          <a:p>
            <a:pPr marL="0" lvl="0" indent="0" algn="l" rtl="0">
              <a:spcBef>
                <a:spcPts val="0"/>
              </a:spcBef>
              <a:spcAft>
                <a:spcPts val="0"/>
              </a:spcAft>
              <a:buNone/>
            </a:pPr>
            <a:r>
              <a:rPr lang="en" b="1" dirty="0"/>
              <a:t>Function: </a:t>
            </a:r>
            <a:r>
              <a:rPr lang="en-US" dirty="0"/>
              <a:t>Revenue Management and Customer Retention</a:t>
            </a:r>
            <a:endParaRPr b="1" dirty="0"/>
          </a:p>
        </p:txBody>
      </p:sp>
      <p:sp>
        <p:nvSpPr>
          <p:cNvPr id="308" name="Google Shape;308;p36"/>
          <p:cNvSpPr/>
          <p:nvPr/>
        </p:nvSpPr>
        <p:spPr>
          <a:xfrm>
            <a:off x="6023696" y="2981210"/>
            <a:ext cx="63724" cy="64135"/>
          </a:xfrm>
          <a:custGeom>
            <a:avLst/>
            <a:gdLst/>
            <a:ahLst/>
            <a:cxnLst/>
            <a:rect l="l" t="t" r="r" b="b"/>
            <a:pathLst>
              <a:path w="4803" h="4834" extrusionOk="0">
                <a:moveTo>
                  <a:pt x="2401" y="1"/>
                </a:moveTo>
                <a:cubicBezTo>
                  <a:pt x="1064" y="1"/>
                  <a:pt x="0" y="1095"/>
                  <a:pt x="0" y="2433"/>
                </a:cubicBezTo>
                <a:cubicBezTo>
                  <a:pt x="0" y="3770"/>
                  <a:pt x="1064" y="4834"/>
                  <a:pt x="2401" y="4834"/>
                </a:cubicBezTo>
                <a:cubicBezTo>
                  <a:pt x="3739" y="4834"/>
                  <a:pt x="4803" y="3770"/>
                  <a:pt x="4803" y="2433"/>
                </a:cubicBezTo>
                <a:cubicBezTo>
                  <a:pt x="4803" y="1095"/>
                  <a:pt x="3739" y="1"/>
                  <a:pt x="24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6138619" y="2971538"/>
            <a:ext cx="64135" cy="63724"/>
          </a:xfrm>
          <a:custGeom>
            <a:avLst/>
            <a:gdLst/>
            <a:ahLst/>
            <a:cxnLst/>
            <a:rect l="l" t="t" r="r" b="b"/>
            <a:pathLst>
              <a:path w="4834" h="4803" extrusionOk="0">
                <a:moveTo>
                  <a:pt x="2402" y="0"/>
                </a:moveTo>
                <a:cubicBezTo>
                  <a:pt x="1065" y="0"/>
                  <a:pt x="1" y="1064"/>
                  <a:pt x="1" y="2402"/>
                </a:cubicBezTo>
                <a:cubicBezTo>
                  <a:pt x="1" y="3739"/>
                  <a:pt x="1065" y="4803"/>
                  <a:pt x="2402" y="4803"/>
                </a:cubicBezTo>
                <a:cubicBezTo>
                  <a:pt x="3739" y="4803"/>
                  <a:pt x="4834" y="3739"/>
                  <a:pt x="4834" y="2402"/>
                </a:cubicBezTo>
                <a:cubicBezTo>
                  <a:pt x="4834" y="1064"/>
                  <a:pt x="3739" y="0"/>
                  <a:pt x="24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6"/>
          <p:cNvGrpSpPr/>
          <p:nvPr/>
        </p:nvGrpSpPr>
        <p:grpSpPr>
          <a:xfrm>
            <a:off x="5073864" y="2343537"/>
            <a:ext cx="3489720" cy="2196719"/>
            <a:chOff x="5102202" y="2343640"/>
            <a:chExt cx="3496013" cy="2200680"/>
          </a:xfrm>
        </p:grpSpPr>
        <p:grpSp>
          <p:nvGrpSpPr>
            <p:cNvPr id="311" name="Google Shape;311;p36"/>
            <p:cNvGrpSpPr/>
            <p:nvPr/>
          </p:nvGrpSpPr>
          <p:grpSpPr>
            <a:xfrm>
              <a:off x="5102202" y="2343640"/>
              <a:ext cx="3496013" cy="2200680"/>
              <a:chOff x="5102202" y="2343640"/>
              <a:chExt cx="3496013" cy="2200680"/>
            </a:xfrm>
          </p:grpSpPr>
          <p:sp>
            <p:nvSpPr>
              <p:cNvPr id="312" name="Google Shape;312;p36"/>
              <p:cNvSpPr/>
              <p:nvPr/>
            </p:nvSpPr>
            <p:spPr>
              <a:xfrm>
                <a:off x="5102202" y="4219665"/>
                <a:ext cx="3496013" cy="324656"/>
              </a:xfrm>
              <a:custGeom>
                <a:avLst/>
                <a:gdLst/>
                <a:ahLst/>
                <a:cxnLst/>
                <a:rect l="l" t="t" r="r" b="b"/>
                <a:pathLst>
                  <a:path w="263502" h="24470" extrusionOk="0">
                    <a:moveTo>
                      <a:pt x="217908" y="1"/>
                    </a:moveTo>
                    <a:lnTo>
                      <a:pt x="53862" y="31"/>
                    </a:lnTo>
                    <a:cubicBezTo>
                      <a:pt x="47175" y="31"/>
                      <a:pt x="40579" y="1521"/>
                      <a:pt x="34561" y="4347"/>
                    </a:cubicBezTo>
                    <a:lnTo>
                      <a:pt x="2584" y="19332"/>
                    </a:lnTo>
                    <a:cubicBezTo>
                      <a:pt x="1" y="20579"/>
                      <a:pt x="852" y="24469"/>
                      <a:pt x="3740" y="24469"/>
                    </a:cubicBezTo>
                    <a:lnTo>
                      <a:pt x="257544" y="24469"/>
                    </a:lnTo>
                    <a:cubicBezTo>
                      <a:pt x="261738" y="24469"/>
                      <a:pt x="263501" y="19120"/>
                      <a:pt x="260158" y="16627"/>
                    </a:cubicBezTo>
                    <a:lnTo>
                      <a:pt x="253805" y="11885"/>
                    </a:lnTo>
                    <a:cubicBezTo>
                      <a:pt x="243410" y="4165"/>
                      <a:pt x="230826" y="1"/>
                      <a:pt x="217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5850276" y="2783365"/>
                <a:ext cx="2134953" cy="1358486"/>
              </a:xfrm>
              <a:custGeom>
                <a:avLst/>
                <a:gdLst/>
                <a:ahLst/>
                <a:cxnLst/>
                <a:rect l="l" t="t" r="r" b="b"/>
                <a:pathLst>
                  <a:path w="160916" h="102392" extrusionOk="0">
                    <a:moveTo>
                      <a:pt x="103397" y="0"/>
                    </a:moveTo>
                    <a:cubicBezTo>
                      <a:pt x="65274" y="0"/>
                      <a:pt x="24082" y="2624"/>
                      <a:pt x="1" y="6524"/>
                    </a:cubicBezTo>
                    <a:lnTo>
                      <a:pt x="6445" y="102391"/>
                    </a:lnTo>
                    <a:lnTo>
                      <a:pt x="154229" y="102391"/>
                    </a:lnTo>
                    <a:lnTo>
                      <a:pt x="160916" y="2694"/>
                    </a:lnTo>
                    <a:cubicBezTo>
                      <a:pt x="145050" y="820"/>
                      <a:pt x="124703" y="0"/>
                      <a:pt x="103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5907141" y="2830186"/>
                <a:ext cx="2028495" cy="1262058"/>
              </a:xfrm>
              <a:custGeom>
                <a:avLst/>
                <a:gdLst/>
                <a:ahLst/>
                <a:cxnLst/>
                <a:rect l="l" t="t" r="r" b="b"/>
                <a:pathLst>
                  <a:path w="152892" h="95124" extrusionOk="0">
                    <a:moveTo>
                      <a:pt x="91932" y="0"/>
                    </a:moveTo>
                    <a:cubicBezTo>
                      <a:pt x="59419" y="0"/>
                      <a:pt x="27146" y="2043"/>
                      <a:pt x="1" y="6338"/>
                    </a:cubicBezTo>
                    <a:lnTo>
                      <a:pt x="5654" y="94850"/>
                    </a:lnTo>
                    <a:lnTo>
                      <a:pt x="146538" y="95124"/>
                    </a:lnTo>
                    <a:lnTo>
                      <a:pt x="152891" y="2417"/>
                    </a:lnTo>
                    <a:cubicBezTo>
                      <a:pt x="133309" y="824"/>
                      <a:pt x="112573" y="0"/>
                      <a:pt x="919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5984172" y="2924120"/>
                <a:ext cx="1859918" cy="1168535"/>
              </a:xfrm>
              <a:custGeom>
                <a:avLst/>
                <a:gdLst/>
                <a:ahLst/>
                <a:cxnLst/>
                <a:rect l="l" t="t" r="r" b="b"/>
                <a:pathLst>
                  <a:path w="140186" h="88075" extrusionOk="0">
                    <a:moveTo>
                      <a:pt x="87032" y="0"/>
                    </a:moveTo>
                    <a:cubicBezTo>
                      <a:pt x="56468" y="0"/>
                      <a:pt x="27420" y="1450"/>
                      <a:pt x="0" y="4851"/>
                    </a:cubicBezTo>
                    <a:lnTo>
                      <a:pt x="3860" y="87801"/>
                    </a:lnTo>
                    <a:lnTo>
                      <a:pt x="135018" y="88074"/>
                    </a:lnTo>
                    <a:lnTo>
                      <a:pt x="140185" y="1295"/>
                    </a:lnTo>
                    <a:cubicBezTo>
                      <a:pt x="121998" y="462"/>
                      <a:pt x="104274" y="0"/>
                      <a:pt x="870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5981744" y="2897651"/>
                <a:ext cx="1864760" cy="173512"/>
              </a:xfrm>
              <a:custGeom>
                <a:avLst/>
                <a:gdLst/>
                <a:ahLst/>
                <a:cxnLst/>
                <a:rect l="l" t="t" r="r" b="b"/>
                <a:pathLst>
                  <a:path w="140551" h="13078" extrusionOk="0">
                    <a:moveTo>
                      <a:pt x="92901" y="0"/>
                    </a:moveTo>
                    <a:cubicBezTo>
                      <a:pt x="61704" y="0"/>
                      <a:pt x="30572" y="1630"/>
                      <a:pt x="1" y="5235"/>
                    </a:cubicBezTo>
                    <a:lnTo>
                      <a:pt x="31" y="5235"/>
                    </a:lnTo>
                    <a:lnTo>
                      <a:pt x="396" y="13077"/>
                    </a:lnTo>
                    <a:cubicBezTo>
                      <a:pt x="26194" y="10098"/>
                      <a:pt x="56323" y="8748"/>
                      <a:pt x="86063" y="8748"/>
                    </a:cubicBezTo>
                    <a:cubicBezTo>
                      <a:pt x="104573" y="8748"/>
                      <a:pt x="122932" y="9271"/>
                      <a:pt x="140003" y="10250"/>
                    </a:cubicBezTo>
                    <a:lnTo>
                      <a:pt x="140551" y="1223"/>
                    </a:lnTo>
                    <a:cubicBezTo>
                      <a:pt x="124694" y="423"/>
                      <a:pt x="108789" y="0"/>
                      <a:pt x="929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6256779" y="2955405"/>
                <a:ext cx="64135" cy="64135"/>
              </a:xfrm>
              <a:custGeom>
                <a:avLst/>
                <a:gdLst/>
                <a:ahLst/>
                <a:cxnLst/>
                <a:rect l="l" t="t" r="r" b="b"/>
                <a:pathLst>
                  <a:path w="4834" h="4834" extrusionOk="0">
                    <a:moveTo>
                      <a:pt x="2432" y="1"/>
                    </a:moveTo>
                    <a:cubicBezTo>
                      <a:pt x="1095" y="1"/>
                      <a:pt x="1" y="1095"/>
                      <a:pt x="1" y="2432"/>
                    </a:cubicBezTo>
                    <a:cubicBezTo>
                      <a:pt x="1" y="3770"/>
                      <a:pt x="1095" y="4834"/>
                      <a:pt x="2432" y="4834"/>
                    </a:cubicBezTo>
                    <a:cubicBezTo>
                      <a:pt x="3770" y="4834"/>
                      <a:pt x="4834" y="3770"/>
                      <a:pt x="4834" y="2432"/>
                    </a:cubicBezTo>
                    <a:cubicBezTo>
                      <a:pt x="4834" y="1095"/>
                      <a:pt x="3770" y="1"/>
                      <a:pt x="2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5426844" y="4141838"/>
                <a:ext cx="2910850" cy="256487"/>
              </a:xfrm>
              <a:custGeom>
                <a:avLst/>
                <a:gdLst/>
                <a:ahLst/>
                <a:cxnLst/>
                <a:rect l="l" t="t" r="r" b="b"/>
                <a:pathLst>
                  <a:path w="219397" h="19332" extrusionOk="0">
                    <a:moveTo>
                      <a:pt x="38360" y="0"/>
                    </a:moveTo>
                    <a:lnTo>
                      <a:pt x="0" y="19332"/>
                    </a:lnTo>
                    <a:lnTo>
                      <a:pt x="219397" y="19332"/>
                    </a:lnTo>
                    <a:lnTo>
                      <a:pt x="186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6"/>
              <p:cNvSpPr/>
              <p:nvPr/>
            </p:nvSpPr>
            <p:spPr>
              <a:xfrm>
                <a:off x="5426844" y="4398325"/>
                <a:ext cx="2910850" cy="110094"/>
              </a:xfrm>
              <a:custGeom>
                <a:avLst/>
                <a:gdLst/>
                <a:ahLst/>
                <a:cxnLst/>
                <a:rect l="l" t="t" r="r" b="b"/>
                <a:pathLst>
                  <a:path w="219397" h="8298" extrusionOk="0">
                    <a:moveTo>
                      <a:pt x="0" y="0"/>
                    </a:moveTo>
                    <a:lnTo>
                      <a:pt x="0" y="8298"/>
                    </a:lnTo>
                    <a:lnTo>
                      <a:pt x="219397" y="8298"/>
                    </a:lnTo>
                    <a:lnTo>
                      <a:pt x="2193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6"/>
              <p:cNvSpPr/>
              <p:nvPr/>
            </p:nvSpPr>
            <p:spPr>
              <a:xfrm>
                <a:off x="5611952" y="4177726"/>
                <a:ext cx="2601133" cy="177864"/>
              </a:xfrm>
              <a:custGeom>
                <a:avLst/>
                <a:gdLst/>
                <a:ahLst/>
                <a:cxnLst/>
                <a:rect l="l" t="t" r="r" b="b"/>
                <a:pathLst>
                  <a:path w="196053" h="13406" extrusionOk="0">
                    <a:moveTo>
                      <a:pt x="25472" y="1"/>
                    </a:moveTo>
                    <a:lnTo>
                      <a:pt x="0" y="13405"/>
                    </a:lnTo>
                    <a:lnTo>
                      <a:pt x="196052" y="13405"/>
                    </a:lnTo>
                    <a:lnTo>
                      <a:pt x="171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5850276" y="4303555"/>
                <a:ext cx="2048661" cy="35491"/>
              </a:xfrm>
              <a:custGeom>
                <a:avLst/>
                <a:gdLst/>
                <a:ahLst/>
                <a:cxnLst/>
                <a:rect l="l" t="t" r="r" b="b"/>
                <a:pathLst>
                  <a:path w="154412" h="2675" extrusionOk="0">
                    <a:moveTo>
                      <a:pt x="4743" y="0"/>
                    </a:moveTo>
                    <a:lnTo>
                      <a:pt x="1" y="2675"/>
                    </a:lnTo>
                    <a:lnTo>
                      <a:pt x="154411" y="2675"/>
                    </a:lnTo>
                    <a:lnTo>
                      <a:pt x="150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5789790" y="4193859"/>
                <a:ext cx="2255939" cy="88335"/>
              </a:xfrm>
              <a:custGeom>
                <a:avLst/>
                <a:gdLst/>
                <a:ahLst/>
                <a:cxnLst/>
                <a:rect l="l" t="t" r="r" b="b"/>
                <a:pathLst>
                  <a:path w="170035" h="6658" extrusionOk="0">
                    <a:moveTo>
                      <a:pt x="12736" y="0"/>
                    </a:moveTo>
                    <a:lnTo>
                      <a:pt x="1" y="6657"/>
                    </a:lnTo>
                    <a:lnTo>
                      <a:pt x="170034" y="6657"/>
                    </a:lnTo>
                    <a:lnTo>
                      <a:pt x="1579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5839795" y="4255965"/>
                <a:ext cx="2158742" cy="13"/>
              </a:xfrm>
              <a:custGeom>
                <a:avLst/>
                <a:gdLst/>
                <a:ahLst/>
                <a:cxnLst/>
                <a:rect l="l" t="t" r="r" b="b"/>
                <a:pathLst>
                  <a:path w="162709" h="1" fill="none" extrusionOk="0">
                    <a:moveTo>
                      <a:pt x="1" y="0"/>
                    </a:moveTo>
                    <a:lnTo>
                      <a:pt x="162709"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5874476" y="4237815"/>
                <a:ext cx="2091396" cy="13"/>
              </a:xfrm>
              <a:custGeom>
                <a:avLst/>
                <a:gdLst/>
                <a:ahLst/>
                <a:cxnLst/>
                <a:rect l="l" t="t" r="r" b="b"/>
                <a:pathLst>
                  <a:path w="157633" h="1" fill="none" extrusionOk="0">
                    <a:moveTo>
                      <a:pt x="1" y="1"/>
                    </a:moveTo>
                    <a:lnTo>
                      <a:pt x="157633" y="1"/>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6"/>
              <p:cNvSpPr/>
              <p:nvPr/>
            </p:nvSpPr>
            <p:spPr>
              <a:xfrm>
                <a:off x="5931739" y="4207976"/>
                <a:ext cx="1979697" cy="13"/>
              </a:xfrm>
              <a:custGeom>
                <a:avLst/>
                <a:gdLst/>
                <a:ahLst/>
                <a:cxnLst/>
                <a:rect l="l" t="t" r="r" b="b"/>
                <a:pathLst>
                  <a:path w="149214" h="1" fill="none" extrusionOk="0">
                    <a:moveTo>
                      <a:pt x="1" y="0"/>
                    </a:moveTo>
                    <a:lnTo>
                      <a:pt x="149213" y="0"/>
                    </a:lnTo>
                  </a:path>
                </a:pathLst>
              </a:custGeom>
              <a:noFill/>
              <a:ln w="9875" cap="rnd" cmpd="sng">
                <a:solidFill>
                  <a:srgbClr val="ACA2BA"/>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6"/>
              <p:cNvSpPr/>
              <p:nvPr/>
            </p:nvSpPr>
            <p:spPr>
              <a:xfrm>
                <a:off x="5905934" y="4221283"/>
                <a:ext cx="2029702" cy="13"/>
              </a:xfrm>
              <a:custGeom>
                <a:avLst/>
                <a:gdLst/>
                <a:ahLst/>
                <a:cxnLst/>
                <a:rect l="l" t="t" r="r" b="b"/>
                <a:pathLst>
                  <a:path w="152983" h="1" fill="none" extrusionOk="0">
                    <a:moveTo>
                      <a:pt x="152982" y="0"/>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6"/>
              <p:cNvSpPr/>
              <p:nvPr/>
            </p:nvSpPr>
            <p:spPr>
              <a:xfrm>
                <a:off x="6128947" y="4193859"/>
                <a:ext cx="125829" cy="88335"/>
              </a:xfrm>
              <a:custGeom>
                <a:avLst/>
                <a:gdLst/>
                <a:ahLst/>
                <a:cxnLst/>
                <a:rect l="l" t="t" r="r" b="b"/>
                <a:pathLst>
                  <a:path w="9484" h="6658" fill="none" extrusionOk="0">
                    <a:moveTo>
                      <a:pt x="0" y="6657"/>
                    </a:moveTo>
                    <a:lnTo>
                      <a:pt x="9484"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p:nvPr/>
            </p:nvSpPr>
            <p:spPr>
              <a:xfrm>
                <a:off x="6318885" y="4193859"/>
                <a:ext cx="106485" cy="88335"/>
              </a:xfrm>
              <a:custGeom>
                <a:avLst/>
                <a:gdLst/>
                <a:ahLst/>
                <a:cxnLst/>
                <a:rect l="l" t="t" r="r" b="b"/>
                <a:pathLst>
                  <a:path w="8026" h="6658" fill="none" extrusionOk="0">
                    <a:moveTo>
                      <a:pt x="1" y="6657"/>
                    </a:moveTo>
                    <a:lnTo>
                      <a:pt x="8025"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6"/>
              <p:cNvSpPr/>
              <p:nvPr/>
            </p:nvSpPr>
            <p:spPr>
              <a:xfrm>
                <a:off x="6534641" y="4193859"/>
                <a:ext cx="71392" cy="88335"/>
              </a:xfrm>
              <a:custGeom>
                <a:avLst/>
                <a:gdLst/>
                <a:ahLst/>
                <a:cxnLst/>
                <a:rect l="l" t="t" r="r" b="b"/>
                <a:pathLst>
                  <a:path w="5381" h="6658" fill="none" extrusionOk="0">
                    <a:moveTo>
                      <a:pt x="0" y="6657"/>
                    </a:moveTo>
                    <a:lnTo>
                      <a:pt x="538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p:nvPr/>
            </p:nvSpPr>
            <p:spPr>
              <a:xfrm>
                <a:off x="6747969" y="4193859"/>
                <a:ext cx="13" cy="88335"/>
              </a:xfrm>
              <a:custGeom>
                <a:avLst/>
                <a:gdLst/>
                <a:ahLst/>
                <a:cxnLst/>
                <a:rect l="l" t="t" r="r" b="b"/>
                <a:pathLst>
                  <a:path w="1" h="6658" fill="none" extrusionOk="0">
                    <a:moveTo>
                      <a:pt x="1"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6"/>
              <p:cNvSpPr/>
              <p:nvPr/>
            </p:nvSpPr>
            <p:spPr>
              <a:xfrm>
                <a:off x="6883881" y="4193859"/>
                <a:ext cx="63724" cy="88335"/>
              </a:xfrm>
              <a:custGeom>
                <a:avLst/>
                <a:gdLst/>
                <a:ahLst/>
                <a:cxnLst/>
                <a:rect l="l" t="t" r="r" b="b"/>
                <a:pathLst>
                  <a:path w="4803" h="6658" fill="none" extrusionOk="0">
                    <a:moveTo>
                      <a:pt x="0" y="0"/>
                    </a:moveTo>
                    <a:lnTo>
                      <a:pt x="4803"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p:nvPr/>
            </p:nvSpPr>
            <p:spPr>
              <a:xfrm>
                <a:off x="7056876" y="4193859"/>
                <a:ext cx="99228" cy="88335"/>
              </a:xfrm>
              <a:custGeom>
                <a:avLst/>
                <a:gdLst/>
                <a:ahLst/>
                <a:cxnLst/>
                <a:rect l="l" t="t" r="r" b="b"/>
                <a:pathLst>
                  <a:path w="7479" h="6658" fill="none" extrusionOk="0">
                    <a:moveTo>
                      <a:pt x="1" y="0"/>
                    </a:moveTo>
                    <a:lnTo>
                      <a:pt x="7478"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6"/>
              <p:cNvSpPr/>
              <p:nvPr/>
            </p:nvSpPr>
            <p:spPr>
              <a:xfrm>
                <a:off x="7266582" y="4193859"/>
                <a:ext cx="121000" cy="88335"/>
              </a:xfrm>
              <a:custGeom>
                <a:avLst/>
                <a:gdLst/>
                <a:ahLst/>
                <a:cxnLst/>
                <a:rect l="l" t="t" r="r" b="b"/>
                <a:pathLst>
                  <a:path w="9120" h="6658" fill="none" extrusionOk="0">
                    <a:moveTo>
                      <a:pt x="1" y="0"/>
                    </a:moveTo>
                    <a:lnTo>
                      <a:pt x="9119"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7479910" y="4193859"/>
                <a:ext cx="135116" cy="88335"/>
              </a:xfrm>
              <a:custGeom>
                <a:avLst/>
                <a:gdLst/>
                <a:ahLst/>
                <a:cxnLst/>
                <a:rect l="l" t="t" r="r" b="b"/>
                <a:pathLst>
                  <a:path w="10184" h="6658" fill="none" extrusionOk="0">
                    <a:moveTo>
                      <a:pt x="1" y="0"/>
                    </a:moveTo>
                    <a:lnTo>
                      <a:pt x="10183"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700509" y="4193859"/>
                <a:ext cx="145996" cy="88335"/>
              </a:xfrm>
              <a:custGeom>
                <a:avLst/>
                <a:gdLst/>
                <a:ahLst/>
                <a:cxnLst/>
                <a:rect l="l" t="t" r="r" b="b"/>
                <a:pathLst>
                  <a:path w="11004" h="6658" fill="none" extrusionOk="0">
                    <a:moveTo>
                      <a:pt x="0" y="0"/>
                    </a:moveTo>
                    <a:lnTo>
                      <a:pt x="11004" y="6657"/>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6229355" y="4193859"/>
                <a:ext cx="106485" cy="88335"/>
              </a:xfrm>
              <a:custGeom>
                <a:avLst/>
                <a:gdLst/>
                <a:ahLst/>
                <a:cxnLst/>
                <a:rect l="l" t="t" r="r" b="b"/>
                <a:pathLst>
                  <a:path w="8026" h="6658" fill="none" extrusionOk="0">
                    <a:moveTo>
                      <a:pt x="1" y="6657"/>
                    </a:moveTo>
                    <a:lnTo>
                      <a:pt x="8025"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6425356" y="4193859"/>
                <a:ext cx="88733" cy="88335"/>
              </a:xfrm>
              <a:custGeom>
                <a:avLst/>
                <a:gdLst/>
                <a:ahLst/>
                <a:cxnLst/>
                <a:rect l="l" t="t" r="r" b="b"/>
                <a:pathLst>
                  <a:path w="6688" h="6658" fill="none" extrusionOk="0">
                    <a:moveTo>
                      <a:pt x="0" y="6657"/>
                    </a:moveTo>
                    <a:lnTo>
                      <a:pt x="6687"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a:off x="6643925" y="4193859"/>
                <a:ext cx="25819" cy="88335"/>
              </a:xfrm>
              <a:custGeom>
                <a:avLst/>
                <a:gdLst/>
                <a:ahLst/>
                <a:cxnLst/>
                <a:rect l="l" t="t" r="r" b="b"/>
                <a:pathLst>
                  <a:path w="1946" h="6658" fill="none" extrusionOk="0">
                    <a:moveTo>
                      <a:pt x="1" y="6657"/>
                    </a:moveTo>
                    <a:lnTo>
                      <a:pt x="1946"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a:off x="6816522" y="4193859"/>
                <a:ext cx="28247" cy="88335"/>
              </a:xfrm>
              <a:custGeom>
                <a:avLst/>
                <a:gdLst/>
                <a:ahLst/>
                <a:cxnLst/>
                <a:rect l="l" t="t" r="r" b="b"/>
                <a:pathLst>
                  <a:path w="2129" h="6658" fill="none" extrusionOk="0">
                    <a:moveTo>
                      <a:pt x="2129"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a:off x="6976634" y="4193859"/>
                <a:ext cx="72188" cy="88335"/>
              </a:xfrm>
              <a:custGeom>
                <a:avLst/>
                <a:gdLst/>
                <a:ahLst/>
                <a:cxnLst/>
                <a:rect l="l" t="t" r="r" b="b"/>
                <a:pathLst>
                  <a:path w="5441" h="6658" fill="none" extrusionOk="0">
                    <a:moveTo>
                      <a:pt x="5441"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a:off x="7172622" y="4193859"/>
                <a:ext cx="93974" cy="88335"/>
              </a:xfrm>
              <a:custGeom>
                <a:avLst/>
                <a:gdLst/>
                <a:ahLst/>
                <a:cxnLst/>
                <a:rect l="l" t="t" r="r" b="b"/>
                <a:pathLst>
                  <a:path w="7083" h="6658" fill="none" extrusionOk="0">
                    <a:moveTo>
                      <a:pt x="7083"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p:nvPr/>
            </p:nvSpPr>
            <p:spPr>
              <a:xfrm>
                <a:off x="7382726" y="4193859"/>
                <a:ext cx="112522" cy="88335"/>
              </a:xfrm>
              <a:custGeom>
                <a:avLst/>
                <a:gdLst/>
                <a:ahLst/>
                <a:cxnLst/>
                <a:rect l="l" t="t" r="r" b="b"/>
                <a:pathLst>
                  <a:path w="8481" h="6658" fill="none" extrusionOk="0">
                    <a:moveTo>
                      <a:pt x="8481"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a:off x="7594847" y="4193859"/>
                <a:ext cx="136722" cy="88335"/>
              </a:xfrm>
              <a:custGeom>
                <a:avLst/>
                <a:gdLst/>
                <a:ahLst/>
                <a:cxnLst/>
                <a:rect l="l" t="t" r="r" b="b"/>
                <a:pathLst>
                  <a:path w="10305" h="6658" fill="none" extrusionOk="0">
                    <a:moveTo>
                      <a:pt x="10305" y="6657"/>
                    </a:moveTo>
                    <a:lnTo>
                      <a:pt x="1"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a:off x="7800121" y="4193859"/>
                <a:ext cx="149618" cy="88335"/>
              </a:xfrm>
              <a:custGeom>
                <a:avLst/>
                <a:gdLst/>
                <a:ahLst/>
                <a:cxnLst/>
                <a:rect l="l" t="t" r="r" b="b"/>
                <a:pathLst>
                  <a:path w="11277" h="6658" fill="none" extrusionOk="0">
                    <a:moveTo>
                      <a:pt x="11277" y="6657"/>
                    </a:moveTo>
                    <a:lnTo>
                      <a:pt x="0"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a:off x="5457890" y="4422113"/>
                <a:ext cx="1565525" cy="61707"/>
              </a:xfrm>
              <a:custGeom>
                <a:avLst/>
                <a:gdLst/>
                <a:ahLst/>
                <a:cxnLst/>
                <a:rect l="l" t="t" r="r" b="b"/>
                <a:pathLst>
                  <a:path w="117997" h="4651" extrusionOk="0">
                    <a:moveTo>
                      <a:pt x="1" y="0"/>
                    </a:moveTo>
                    <a:lnTo>
                      <a:pt x="1" y="4651"/>
                    </a:lnTo>
                    <a:lnTo>
                      <a:pt x="117997" y="4651"/>
                    </a:lnTo>
                    <a:lnTo>
                      <a:pt x="117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a:off x="7172622" y="4441059"/>
                <a:ext cx="277875" cy="30661"/>
              </a:xfrm>
              <a:custGeom>
                <a:avLst/>
                <a:gdLst/>
                <a:ahLst/>
                <a:cxnLst/>
                <a:rect l="l" t="t" r="r" b="b"/>
                <a:pathLst>
                  <a:path w="20944" h="2311" extrusionOk="0">
                    <a:moveTo>
                      <a:pt x="0" y="1"/>
                    </a:moveTo>
                    <a:lnTo>
                      <a:pt x="0" y="2311"/>
                    </a:lnTo>
                    <a:lnTo>
                      <a:pt x="20943" y="2311"/>
                    </a:lnTo>
                    <a:lnTo>
                      <a:pt x="20943"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a:off x="7495234" y="4441059"/>
                <a:ext cx="109311" cy="30661"/>
              </a:xfrm>
              <a:custGeom>
                <a:avLst/>
                <a:gdLst/>
                <a:ahLst/>
                <a:cxnLst/>
                <a:rect l="l" t="t" r="r" b="b"/>
                <a:pathLst>
                  <a:path w="8239" h="2311" extrusionOk="0">
                    <a:moveTo>
                      <a:pt x="1" y="1"/>
                    </a:moveTo>
                    <a:lnTo>
                      <a:pt x="1" y="2311"/>
                    </a:lnTo>
                    <a:lnTo>
                      <a:pt x="8238" y="2311"/>
                    </a:lnTo>
                    <a:lnTo>
                      <a:pt x="82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a:off x="7690028" y="4441059"/>
                <a:ext cx="322626" cy="30661"/>
              </a:xfrm>
              <a:custGeom>
                <a:avLst/>
                <a:gdLst/>
                <a:ahLst/>
                <a:cxnLst/>
                <a:rect l="l" t="t" r="r" b="b"/>
                <a:pathLst>
                  <a:path w="24317" h="2311" extrusionOk="0">
                    <a:moveTo>
                      <a:pt x="0" y="1"/>
                    </a:moveTo>
                    <a:lnTo>
                      <a:pt x="0" y="2311"/>
                    </a:lnTo>
                    <a:lnTo>
                      <a:pt x="24317" y="2311"/>
                    </a:lnTo>
                    <a:lnTo>
                      <a:pt x="2431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074347" y="4428973"/>
                <a:ext cx="54450" cy="54848"/>
              </a:xfrm>
              <a:custGeom>
                <a:avLst/>
                <a:gdLst/>
                <a:ahLst/>
                <a:cxnLst/>
                <a:rect l="l" t="t" r="r" b="b"/>
                <a:pathLst>
                  <a:path w="4104" h="4134" extrusionOk="0">
                    <a:moveTo>
                      <a:pt x="2037" y="0"/>
                    </a:moveTo>
                    <a:cubicBezTo>
                      <a:pt x="912" y="0"/>
                      <a:pt x="0" y="942"/>
                      <a:pt x="0" y="2067"/>
                    </a:cubicBezTo>
                    <a:cubicBezTo>
                      <a:pt x="0" y="3192"/>
                      <a:pt x="912" y="4134"/>
                      <a:pt x="2037" y="4134"/>
                    </a:cubicBezTo>
                    <a:cubicBezTo>
                      <a:pt x="3192" y="4134"/>
                      <a:pt x="4104" y="3192"/>
                      <a:pt x="4104" y="2067"/>
                    </a:cubicBezTo>
                    <a:cubicBezTo>
                      <a:pt x="4104" y="942"/>
                      <a:pt x="3192" y="0"/>
                      <a:pt x="203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8180806" y="4441059"/>
                <a:ext cx="31072" cy="30661"/>
              </a:xfrm>
              <a:custGeom>
                <a:avLst/>
                <a:gdLst/>
                <a:ahLst/>
                <a:cxnLst/>
                <a:rect l="l" t="t" r="r" b="b"/>
                <a:pathLst>
                  <a:path w="2342" h="2311" extrusionOk="0">
                    <a:moveTo>
                      <a:pt x="1186" y="1"/>
                    </a:moveTo>
                    <a:cubicBezTo>
                      <a:pt x="548" y="1"/>
                      <a:pt x="1" y="518"/>
                      <a:pt x="1" y="1156"/>
                    </a:cubicBezTo>
                    <a:cubicBezTo>
                      <a:pt x="1" y="1794"/>
                      <a:pt x="548" y="2311"/>
                      <a:pt x="1186" y="2311"/>
                    </a:cubicBezTo>
                    <a:cubicBezTo>
                      <a:pt x="1824" y="2311"/>
                      <a:pt x="2341" y="1794"/>
                      <a:pt x="2341" y="1156"/>
                    </a:cubicBezTo>
                    <a:cubicBezTo>
                      <a:pt x="2341" y="518"/>
                      <a:pt x="1824" y="1"/>
                      <a:pt x="118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6075307" y="3238254"/>
                <a:ext cx="1589327" cy="851574"/>
              </a:xfrm>
              <a:custGeom>
                <a:avLst/>
                <a:gdLst/>
                <a:ahLst/>
                <a:cxnLst/>
                <a:rect l="l" t="t" r="r" b="b"/>
                <a:pathLst>
                  <a:path w="119791" h="64185" extrusionOk="0">
                    <a:moveTo>
                      <a:pt x="84249" y="0"/>
                    </a:moveTo>
                    <a:cubicBezTo>
                      <a:pt x="79864" y="0"/>
                      <a:pt x="75477" y="112"/>
                      <a:pt x="71127" y="202"/>
                    </a:cubicBezTo>
                    <a:cubicBezTo>
                      <a:pt x="56871" y="475"/>
                      <a:pt x="42615" y="1813"/>
                      <a:pt x="28542" y="4184"/>
                    </a:cubicBezTo>
                    <a:cubicBezTo>
                      <a:pt x="21430" y="5399"/>
                      <a:pt x="14378" y="6858"/>
                      <a:pt x="7508" y="9047"/>
                    </a:cubicBezTo>
                    <a:cubicBezTo>
                      <a:pt x="5229" y="9776"/>
                      <a:pt x="2797" y="10719"/>
                      <a:pt x="1429" y="12694"/>
                    </a:cubicBezTo>
                    <a:cubicBezTo>
                      <a:pt x="274" y="14396"/>
                      <a:pt x="92" y="16555"/>
                      <a:pt x="61" y="18621"/>
                    </a:cubicBezTo>
                    <a:cubicBezTo>
                      <a:pt x="1" y="25156"/>
                      <a:pt x="1277" y="31631"/>
                      <a:pt x="2645" y="38014"/>
                    </a:cubicBezTo>
                    <a:cubicBezTo>
                      <a:pt x="4530" y="46950"/>
                      <a:pt x="8785" y="64093"/>
                      <a:pt x="8785" y="64093"/>
                    </a:cubicBezTo>
                    <a:lnTo>
                      <a:pt x="119790" y="64184"/>
                    </a:lnTo>
                    <a:cubicBezTo>
                      <a:pt x="119790" y="64184"/>
                      <a:pt x="118544" y="39047"/>
                      <a:pt x="115778" y="26707"/>
                    </a:cubicBezTo>
                    <a:cubicBezTo>
                      <a:pt x="114076" y="19260"/>
                      <a:pt x="111796" y="11722"/>
                      <a:pt x="107206" y="5582"/>
                    </a:cubicBezTo>
                    <a:cubicBezTo>
                      <a:pt x="105990" y="3940"/>
                      <a:pt x="104562" y="2390"/>
                      <a:pt x="102708" y="1539"/>
                    </a:cubicBezTo>
                    <a:cubicBezTo>
                      <a:pt x="101188" y="840"/>
                      <a:pt x="99486" y="658"/>
                      <a:pt x="97784" y="506"/>
                    </a:cubicBezTo>
                    <a:cubicBezTo>
                      <a:pt x="93304" y="120"/>
                      <a:pt x="88778" y="0"/>
                      <a:pt x="84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075307" y="3395289"/>
                <a:ext cx="204479" cy="693864"/>
              </a:xfrm>
              <a:custGeom>
                <a:avLst/>
                <a:gdLst/>
                <a:ahLst/>
                <a:cxnLst/>
                <a:rect l="l" t="t" r="r" b="b"/>
                <a:pathLst>
                  <a:path w="15412" h="52298" extrusionOk="0">
                    <a:moveTo>
                      <a:pt x="3006" y="0"/>
                    </a:moveTo>
                    <a:cubicBezTo>
                      <a:pt x="2405" y="0"/>
                      <a:pt x="1847" y="278"/>
                      <a:pt x="1429" y="858"/>
                    </a:cubicBezTo>
                    <a:cubicBezTo>
                      <a:pt x="274" y="2560"/>
                      <a:pt x="92" y="4719"/>
                      <a:pt x="61" y="6785"/>
                    </a:cubicBezTo>
                    <a:cubicBezTo>
                      <a:pt x="1" y="13320"/>
                      <a:pt x="1277" y="19795"/>
                      <a:pt x="2645" y="26178"/>
                    </a:cubicBezTo>
                    <a:cubicBezTo>
                      <a:pt x="4530" y="35114"/>
                      <a:pt x="8785" y="52257"/>
                      <a:pt x="8785" y="52257"/>
                    </a:cubicBezTo>
                    <a:cubicBezTo>
                      <a:pt x="9940" y="52257"/>
                      <a:pt x="11109" y="52298"/>
                      <a:pt x="12273" y="52298"/>
                    </a:cubicBezTo>
                    <a:cubicBezTo>
                      <a:pt x="12855" y="52298"/>
                      <a:pt x="13436" y="52288"/>
                      <a:pt x="14013" y="52257"/>
                    </a:cubicBezTo>
                    <a:cubicBezTo>
                      <a:pt x="15107" y="52196"/>
                      <a:pt x="15411" y="51953"/>
                      <a:pt x="15411" y="51437"/>
                    </a:cubicBezTo>
                    <a:cubicBezTo>
                      <a:pt x="15411" y="51072"/>
                      <a:pt x="15229" y="50525"/>
                      <a:pt x="15107" y="49795"/>
                    </a:cubicBezTo>
                    <a:cubicBezTo>
                      <a:pt x="14834" y="48154"/>
                      <a:pt x="14560" y="46512"/>
                      <a:pt x="14287" y="44871"/>
                    </a:cubicBezTo>
                    <a:cubicBezTo>
                      <a:pt x="13192" y="38154"/>
                      <a:pt x="12068" y="31467"/>
                      <a:pt x="10974" y="24780"/>
                    </a:cubicBezTo>
                    <a:cubicBezTo>
                      <a:pt x="10001" y="18913"/>
                      <a:pt x="9028" y="13047"/>
                      <a:pt x="7660" y="7241"/>
                    </a:cubicBezTo>
                    <a:cubicBezTo>
                      <a:pt x="7235" y="5509"/>
                      <a:pt x="6809" y="3776"/>
                      <a:pt x="5928" y="2226"/>
                    </a:cubicBezTo>
                    <a:cubicBezTo>
                      <a:pt x="5502" y="1497"/>
                      <a:pt x="4986" y="797"/>
                      <a:pt x="4256" y="372"/>
                    </a:cubicBezTo>
                    <a:cubicBezTo>
                      <a:pt x="3839" y="127"/>
                      <a:pt x="3413" y="0"/>
                      <a:pt x="3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7319811" y="3874060"/>
                <a:ext cx="227869" cy="218184"/>
              </a:xfrm>
              <a:custGeom>
                <a:avLst/>
                <a:gdLst/>
                <a:ahLst/>
                <a:cxnLst/>
                <a:rect l="l" t="t" r="r" b="b"/>
                <a:pathLst>
                  <a:path w="17175" h="16445" extrusionOk="0">
                    <a:moveTo>
                      <a:pt x="17174" y="1"/>
                    </a:moveTo>
                    <a:lnTo>
                      <a:pt x="1" y="2858"/>
                    </a:lnTo>
                    <a:lnTo>
                      <a:pt x="1" y="16414"/>
                    </a:lnTo>
                    <a:cubicBezTo>
                      <a:pt x="2554" y="16445"/>
                      <a:pt x="9697" y="16445"/>
                      <a:pt x="16171" y="16445"/>
                    </a:cubicBezTo>
                    <a:lnTo>
                      <a:pt x="17174" y="1"/>
                    </a:ln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a:off x="6216459" y="3357994"/>
                <a:ext cx="1420339" cy="736293"/>
              </a:xfrm>
              <a:custGeom>
                <a:avLst/>
                <a:gdLst/>
                <a:ahLst/>
                <a:cxnLst/>
                <a:rect l="l" t="t" r="r" b="b"/>
                <a:pathLst>
                  <a:path w="107054" h="55496" extrusionOk="0">
                    <a:moveTo>
                      <a:pt x="51537" y="0"/>
                    </a:moveTo>
                    <a:cubicBezTo>
                      <a:pt x="51106" y="0"/>
                      <a:pt x="50675" y="7"/>
                      <a:pt x="50244" y="22"/>
                    </a:cubicBezTo>
                    <a:cubicBezTo>
                      <a:pt x="45989" y="174"/>
                      <a:pt x="42129" y="1511"/>
                      <a:pt x="38116" y="2788"/>
                    </a:cubicBezTo>
                    <a:cubicBezTo>
                      <a:pt x="32037" y="4703"/>
                      <a:pt x="25988" y="6800"/>
                      <a:pt x="20001" y="9019"/>
                    </a:cubicBezTo>
                    <a:cubicBezTo>
                      <a:pt x="18633" y="9505"/>
                      <a:pt x="17265" y="10022"/>
                      <a:pt x="16110" y="10843"/>
                    </a:cubicBezTo>
                    <a:cubicBezTo>
                      <a:pt x="13131" y="12970"/>
                      <a:pt x="11885" y="16679"/>
                      <a:pt x="10791" y="20174"/>
                    </a:cubicBezTo>
                    <a:cubicBezTo>
                      <a:pt x="6718" y="33366"/>
                      <a:pt x="4164" y="41907"/>
                      <a:pt x="0" y="55099"/>
                    </a:cubicBezTo>
                    <a:cubicBezTo>
                      <a:pt x="19322" y="55344"/>
                      <a:pt x="45122" y="55495"/>
                      <a:pt x="63454" y="55495"/>
                    </a:cubicBezTo>
                    <a:cubicBezTo>
                      <a:pt x="74682" y="55495"/>
                      <a:pt x="83109" y="55438"/>
                      <a:pt x="85534" y="55311"/>
                    </a:cubicBezTo>
                    <a:cubicBezTo>
                      <a:pt x="84531" y="49992"/>
                      <a:pt x="84470" y="49080"/>
                      <a:pt x="83953" y="43670"/>
                    </a:cubicBezTo>
                    <a:cubicBezTo>
                      <a:pt x="91795" y="42849"/>
                      <a:pt x="99576" y="41147"/>
                      <a:pt x="107054" y="38685"/>
                    </a:cubicBezTo>
                    <a:cubicBezTo>
                      <a:pt x="103315" y="29536"/>
                      <a:pt x="99060" y="20448"/>
                      <a:pt x="94592" y="11603"/>
                    </a:cubicBezTo>
                    <a:cubicBezTo>
                      <a:pt x="93862" y="10174"/>
                      <a:pt x="93102" y="8715"/>
                      <a:pt x="91886" y="7681"/>
                    </a:cubicBezTo>
                    <a:cubicBezTo>
                      <a:pt x="90762" y="6648"/>
                      <a:pt x="89303" y="6101"/>
                      <a:pt x="87844" y="5615"/>
                    </a:cubicBezTo>
                    <a:cubicBezTo>
                      <a:pt x="80062" y="3061"/>
                      <a:pt x="71582" y="2514"/>
                      <a:pt x="63466" y="1238"/>
                    </a:cubicBezTo>
                    <a:cubicBezTo>
                      <a:pt x="59542" y="606"/>
                      <a:pt x="55543" y="0"/>
                      <a:pt x="515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6216459" y="3459331"/>
                <a:ext cx="427479" cy="636681"/>
              </a:xfrm>
              <a:custGeom>
                <a:avLst/>
                <a:gdLst/>
                <a:ahLst/>
                <a:cxnLst/>
                <a:rect l="l" t="t" r="r" b="b"/>
                <a:pathLst>
                  <a:path w="32220" h="47988" extrusionOk="0">
                    <a:moveTo>
                      <a:pt x="23651" y="0"/>
                    </a:moveTo>
                    <a:cubicBezTo>
                      <a:pt x="22561" y="0"/>
                      <a:pt x="20905" y="1031"/>
                      <a:pt x="20001" y="1381"/>
                    </a:cubicBezTo>
                    <a:cubicBezTo>
                      <a:pt x="18633" y="1867"/>
                      <a:pt x="17265" y="2384"/>
                      <a:pt x="16110" y="3205"/>
                    </a:cubicBezTo>
                    <a:cubicBezTo>
                      <a:pt x="13131" y="5332"/>
                      <a:pt x="11885" y="9041"/>
                      <a:pt x="10791" y="12536"/>
                    </a:cubicBezTo>
                    <a:cubicBezTo>
                      <a:pt x="6718" y="25728"/>
                      <a:pt x="4164" y="34269"/>
                      <a:pt x="0" y="47461"/>
                    </a:cubicBezTo>
                    <a:cubicBezTo>
                      <a:pt x="61" y="47278"/>
                      <a:pt x="1281" y="47212"/>
                      <a:pt x="3027" y="47212"/>
                    </a:cubicBezTo>
                    <a:cubicBezTo>
                      <a:pt x="7382" y="47212"/>
                      <a:pt x="15008" y="47621"/>
                      <a:pt x="16049" y="47643"/>
                    </a:cubicBezTo>
                    <a:lnTo>
                      <a:pt x="24894" y="47704"/>
                    </a:lnTo>
                    <a:cubicBezTo>
                      <a:pt x="25842" y="47704"/>
                      <a:pt x="27721" y="47987"/>
                      <a:pt x="29381" y="47987"/>
                    </a:cubicBezTo>
                    <a:cubicBezTo>
                      <a:pt x="30596" y="47987"/>
                      <a:pt x="31693" y="47835"/>
                      <a:pt x="32220" y="47309"/>
                    </a:cubicBezTo>
                    <a:cubicBezTo>
                      <a:pt x="28238" y="46275"/>
                      <a:pt x="25563" y="42354"/>
                      <a:pt x="24681" y="38342"/>
                    </a:cubicBezTo>
                    <a:cubicBezTo>
                      <a:pt x="23770" y="34330"/>
                      <a:pt x="24317" y="30166"/>
                      <a:pt x="24681" y="26093"/>
                    </a:cubicBezTo>
                    <a:cubicBezTo>
                      <a:pt x="25411" y="17764"/>
                      <a:pt x="25441" y="9405"/>
                      <a:pt x="24712" y="1107"/>
                    </a:cubicBezTo>
                    <a:cubicBezTo>
                      <a:pt x="24681" y="1047"/>
                      <a:pt x="24681" y="986"/>
                      <a:pt x="24681" y="925"/>
                    </a:cubicBezTo>
                    <a:lnTo>
                      <a:pt x="24681" y="895"/>
                    </a:lnTo>
                    <a:cubicBezTo>
                      <a:pt x="24563" y="236"/>
                      <a:pt x="24172" y="0"/>
                      <a:pt x="23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7446450" y="3271291"/>
                <a:ext cx="485153" cy="822280"/>
              </a:xfrm>
              <a:custGeom>
                <a:avLst/>
                <a:gdLst/>
                <a:ahLst/>
                <a:cxnLst/>
                <a:rect l="l" t="t" r="r" b="b"/>
                <a:pathLst>
                  <a:path w="36567" h="61977" extrusionOk="0">
                    <a:moveTo>
                      <a:pt x="33368" y="0"/>
                    </a:moveTo>
                    <a:cubicBezTo>
                      <a:pt x="31463" y="0"/>
                      <a:pt x="29270" y="3373"/>
                      <a:pt x="28298" y="4399"/>
                    </a:cubicBezTo>
                    <a:cubicBezTo>
                      <a:pt x="28663" y="3852"/>
                      <a:pt x="28967" y="3304"/>
                      <a:pt x="29271" y="2727"/>
                    </a:cubicBezTo>
                    <a:cubicBezTo>
                      <a:pt x="29393" y="2484"/>
                      <a:pt x="29514" y="2241"/>
                      <a:pt x="29545" y="1967"/>
                    </a:cubicBezTo>
                    <a:cubicBezTo>
                      <a:pt x="29653" y="1150"/>
                      <a:pt x="29104" y="880"/>
                      <a:pt x="28441" y="880"/>
                    </a:cubicBezTo>
                    <a:cubicBezTo>
                      <a:pt x="27798" y="880"/>
                      <a:pt x="27047" y="1135"/>
                      <a:pt x="26687" y="1390"/>
                    </a:cubicBezTo>
                    <a:cubicBezTo>
                      <a:pt x="22067" y="4703"/>
                      <a:pt x="18420" y="8654"/>
                      <a:pt x="15076" y="13213"/>
                    </a:cubicBezTo>
                    <a:cubicBezTo>
                      <a:pt x="14107" y="14515"/>
                      <a:pt x="12294" y="16300"/>
                      <a:pt x="11799" y="17816"/>
                    </a:cubicBezTo>
                    <a:lnTo>
                      <a:pt x="11799" y="17816"/>
                    </a:lnTo>
                    <a:cubicBezTo>
                      <a:pt x="12770" y="14812"/>
                      <a:pt x="13615" y="11657"/>
                      <a:pt x="12493" y="8533"/>
                    </a:cubicBezTo>
                    <a:cubicBezTo>
                      <a:pt x="12067" y="7347"/>
                      <a:pt x="11246" y="6162"/>
                      <a:pt x="10000" y="5979"/>
                    </a:cubicBezTo>
                    <a:cubicBezTo>
                      <a:pt x="9240" y="9748"/>
                      <a:pt x="8420" y="13639"/>
                      <a:pt x="6353" y="16922"/>
                    </a:cubicBezTo>
                    <a:cubicBezTo>
                      <a:pt x="5380" y="18502"/>
                      <a:pt x="4103" y="19931"/>
                      <a:pt x="3100" y="21511"/>
                    </a:cubicBezTo>
                    <a:cubicBezTo>
                      <a:pt x="2128" y="23092"/>
                      <a:pt x="1398" y="24855"/>
                      <a:pt x="851" y="26648"/>
                    </a:cubicBezTo>
                    <a:cubicBezTo>
                      <a:pt x="365" y="28229"/>
                      <a:pt x="0" y="29870"/>
                      <a:pt x="91" y="31512"/>
                    </a:cubicBezTo>
                    <a:cubicBezTo>
                      <a:pt x="243" y="33974"/>
                      <a:pt x="1459" y="36253"/>
                      <a:pt x="3070" y="38107"/>
                    </a:cubicBezTo>
                    <a:cubicBezTo>
                      <a:pt x="4225" y="39414"/>
                      <a:pt x="4772" y="40387"/>
                      <a:pt x="4681" y="42120"/>
                    </a:cubicBezTo>
                    <a:cubicBezTo>
                      <a:pt x="4377" y="48624"/>
                      <a:pt x="3252" y="55311"/>
                      <a:pt x="2918" y="61816"/>
                    </a:cubicBezTo>
                    <a:cubicBezTo>
                      <a:pt x="4729" y="61933"/>
                      <a:pt x="9989" y="61977"/>
                      <a:pt x="14460" y="61977"/>
                    </a:cubicBezTo>
                    <a:cubicBezTo>
                      <a:pt x="18094" y="61977"/>
                      <a:pt x="21207" y="61948"/>
                      <a:pt x="21520" y="61907"/>
                    </a:cubicBezTo>
                    <a:cubicBezTo>
                      <a:pt x="19788" y="54217"/>
                      <a:pt x="17265" y="46983"/>
                      <a:pt x="15836" y="40266"/>
                    </a:cubicBezTo>
                    <a:cubicBezTo>
                      <a:pt x="15836" y="40174"/>
                      <a:pt x="15806" y="40053"/>
                      <a:pt x="15836" y="39962"/>
                    </a:cubicBezTo>
                    <a:cubicBezTo>
                      <a:pt x="15897" y="39810"/>
                      <a:pt x="16049" y="39718"/>
                      <a:pt x="16171" y="39658"/>
                    </a:cubicBezTo>
                    <a:cubicBezTo>
                      <a:pt x="21155" y="37074"/>
                      <a:pt x="23891" y="31785"/>
                      <a:pt x="27083" y="27408"/>
                    </a:cubicBezTo>
                    <a:cubicBezTo>
                      <a:pt x="29970" y="23457"/>
                      <a:pt x="33405" y="19870"/>
                      <a:pt x="36049" y="15736"/>
                    </a:cubicBezTo>
                    <a:cubicBezTo>
                      <a:pt x="36232" y="15463"/>
                      <a:pt x="36384" y="15189"/>
                      <a:pt x="36445" y="14855"/>
                    </a:cubicBezTo>
                    <a:cubicBezTo>
                      <a:pt x="36502" y="14218"/>
                      <a:pt x="36368" y="13389"/>
                      <a:pt x="35595" y="13389"/>
                    </a:cubicBezTo>
                    <a:cubicBezTo>
                      <a:pt x="35555" y="13389"/>
                      <a:pt x="35514" y="13391"/>
                      <a:pt x="35472" y="13396"/>
                    </a:cubicBezTo>
                    <a:cubicBezTo>
                      <a:pt x="34590" y="13487"/>
                      <a:pt x="33891" y="14186"/>
                      <a:pt x="33314" y="14794"/>
                    </a:cubicBezTo>
                    <a:cubicBezTo>
                      <a:pt x="32128" y="16010"/>
                      <a:pt x="30882" y="17195"/>
                      <a:pt x="29666" y="18411"/>
                    </a:cubicBezTo>
                    <a:cubicBezTo>
                      <a:pt x="29291" y="18786"/>
                      <a:pt x="25545" y="22915"/>
                      <a:pt x="24830" y="22915"/>
                    </a:cubicBezTo>
                    <a:cubicBezTo>
                      <a:pt x="24792" y="22915"/>
                      <a:pt x="24762" y="22904"/>
                      <a:pt x="24742" y="22879"/>
                    </a:cubicBezTo>
                    <a:cubicBezTo>
                      <a:pt x="24651" y="22758"/>
                      <a:pt x="24712" y="22575"/>
                      <a:pt x="24803" y="22423"/>
                    </a:cubicBezTo>
                    <a:cubicBezTo>
                      <a:pt x="26080" y="20174"/>
                      <a:pt x="27630" y="18138"/>
                      <a:pt x="29302" y="16162"/>
                    </a:cubicBezTo>
                    <a:cubicBezTo>
                      <a:pt x="31247" y="13852"/>
                      <a:pt x="32979" y="11451"/>
                      <a:pt x="34682" y="8988"/>
                    </a:cubicBezTo>
                    <a:cubicBezTo>
                      <a:pt x="34712" y="8928"/>
                      <a:pt x="34742" y="8897"/>
                      <a:pt x="34773" y="8867"/>
                    </a:cubicBezTo>
                    <a:cubicBezTo>
                      <a:pt x="35654" y="7590"/>
                      <a:pt x="36566" y="5949"/>
                      <a:pt x="35229" y="4611"/>
                    </a:cubicBezTo>
                    <a:cubicBezTo>
                      <a:pt x="35040" y="4423"/>
                      <a:pt x="34782" y="4340"/>
                      <a:pt x="34519" y="4340"/>
                    </a:cubicBezTo>
                    <a:cubicBezTo>
                      <a:pt x="34357" y="4340"/>
                      <a:pt x="34194" y="4371"/>
                      <a:pt x="34043" y="4429"/>
                    </a:cubicBezTo>
                    <a:cubicBezTo>
                      <a:pt x="33648" y="4581"/>
                      <a:pt x="33314" y="4885"/>
                      <a:pt x="33010" y="5189"/>
                    </a:cubicBezTo>
                    <a:cubicBezTo>
                      <a:pt x="33679" y="4247"/>
                      <a:pt x="34347" y="3244"/>
                      <a:pt x="34621" y="2149"/>
                    </a:cubicBezTo>
                    <a:cubicBezTo>
                      <a:pt x="34803" y="1420"/>
                      <a:pt x="34742" y="508"/>
                      <a:pt x="34074" y="174"/>
                    </a:cubicBezTo>
                    <a:cubicBezTo>
                      <a:pt x="33845" y="54"/>
                      <a:pt x="33609" y="0"/>
                      <a:pt x="3336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565406" y="3522816"/>
                <a:ext cx="58894" cy="237130"/>
              </a:xfrm>
              <a:custGeom>
                <a:avLst/>
                <a:gdLst/>
                <a:ahLst/>
                <a:cxnLst/>
                <a:rect l="l" t="t" r="r" b="b"/>
                <a:pathLst>
                  <a:path w="4439" h="17873" extrusionOk="0">
                    <a:moveTo>
                      <a:pt x="2676" y="0"/>
                    </a:moveTo>
                    <a:lnTo>
                      <a:pt x="2676" y="0"/>
                    </a:lnTo>
                    <a:cubicBezTo>
                      <a:pt x="1642" y="2280"/>
                      <a:pt x="2888" y="4742"/>
                      <a:pt x="3192" y="7022"/>
                    </a:cubicBezTo>
                    <a:cubicBezTo>
                      <a:pt x="3618" y="10092"/>
                      <a:pt x="2919" y="13283"/>
                      <a:pt x="1369" y="15958"/>
                    </a:cubicBezTo>
                    <a:cubicBezTo>
                      <a:pt x="943" y="16627"/>
                      <a:pt x="487" y="17265"/>
                      <a:pt x="1" y="17873"/>
                    </a:cubicBezTo>
                    <a:cubicBezTo>
                      <a:pt x="609" y="17386"/>
                      <a:pt x="1156" y="16779"/>
                      <a:pt x="1673" y="16140"/>
                    </a:cubicBezTo>
                    <a:cubicBezTo>
                      <a:pt x="3618" y="13557"/>
                      <a:pt x="4439" y="10122"/>
                      <a:pt x="3891" y="6930"/>
                    </a:cubicBezTo>
                    <a:cubicBezTo>
                      <a:pt x="3527" y="4590"/>
                      <a:pt x="2128" y="2401"/>
                      <a:pt x="2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7669450" y="3310695"/>
                <a:ext cx="165764" cy="194382"/>
              </a:xfrm>
              <a:custGeom>
                <a:avLst/>
                <a:gdLst/>
                <a:ahLst/>
                <a:cxnLst/>
                <a:rect l="l" t="t" r="r" b="b"/>
                <a:pathLst>
                  <a:path w="12494" h="14651" extrusionOk="0">
                    <a:moveTo>
                      <a:pt x="12494" y="0"/>
                    </a:moveTo>
                    <a:lnTo>
                      <a:pt x="12494" y="0"/>
                    </a:lnTo>
                    <a:cubicBezTo>
                      <a:pt x="7934" y="4529"/>
                      <a:pt x="3770" y="9423"/>
                      <a:pt x="1" y="14651"/>
                    </a:cubicBezTo>
                    <a:cubicBezTo>
                      <a:pt x="4560" y="10122"/>
                      <a:pt x="8724" y="5198"/>
                      <a:pt x="124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7718659" y="3333674"/>
                <a:ext cx="172610" cy="209308"/>
              </a:xfrm>
              <a:custGeom>
                <a:avLst/>
                <a:gdLst/>
                <a:ahLst/>
                <a:cxnLst/>
                <a:rect l="l" t="t" r="r" b="b"/>
                <a:pathLst>
                  <a:path w="13010" h="15776" extrusionOk="0">
                    <a:moveTo>
                      <a:pt x="13010" y="1"/>
                    </a:moveTo>
                    <a:lnTo>
                      <a:pt x="13010" y="1"/>
                    </a:lnTo>
                    <a:cubicBezTo>
                      <a:pt x="8146" y="4773"/>
                      <a:pt x="4073" y="10305"/>
                      <a:pt x="0" y="15776"/>
                    </a:cubicBezTo>
                    <a:cubicBezTo>
                      <a:pt x="4863" y="10973"/>
                      <a:pt x="8937" y="5472"/>
                      <a:pt x="130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6669332" y="3137687"/>
                <a:ext cx="387557" cy="365108"/>
              </a:xfrm>
              <a:custGeom>
                <a:avLst/>
                <a:gdLst/>
                <a:ahLst/>
                <a:cxnLst/>
                <a:rect l="l" t="t" r="r" b="b"/>
                <a:pathLst>
                  <a:path w="29211" h="27519" extrusionOk="0">
                    <a:moveTo>
                      <a:pt x="4286" y="2250"/>
                    </a:moveTo>
                    <a:lnTo>
                      <a:pt x="4286" y="2250"/>
                    </a:lnTo>
                    <a:cubicBezTo>
                      <a:pt x="4287" y="2250"/>
                      <a:pt x="4288" y="2250"/>
                      <a:pt x="4288" y="2250"/>
                    </a:cubicBezTo>
                    <a:lnTo>
                      <a:pt x="4288" y="2250"/>
                    </a:lnTo>
                    <a:cubicBezTo>
                      <a:pt x="4288" y="2250"/>
                      <a:pt x="4287" y="2250"/>
                      <a:pt x="4286" y="2250"/>
                    </a:cubicBezTo>
                    <a:close/>
                    <a:moveTo>
                      <a:pt x="21855" y="0"/>
                    </a:moveTo>
                    <a:lnTo>
                      <a:pt x="21855" y="0"/>
                    </a:lnTo>
                    <a:cubicBezTo>
                      <a:pt x="20761" y="1247"/>
                      <a:pt x="18025" y="1551"/>
                      <a:pt x="16475" y="1824"/>
                    </a:cubicBezTo>
                    <a:cubicBezTo>
                      <a:pt x="14378" y="2189"/>
                      <a:pt x="12220" y="2371"/>
                      <a:pt x="10092" y="2554"/>
                    </a:cubicBezTo>
                    <a:cubicBezTo>
                      <a:pt x="9222" y="2622"/>
                      <a:pt x="8340" y="2690"/>
                      <a:pt x="7465" y="2690"/>
                    </a:cubicBezTo>
                    <a:cubicBezTo>
                      <a:pt x="6383" y="2690"/>
                      <a:pt x="5313" y="2586"/>
                      <a:pt x="4288" y="2250"/>
                    </a:cubicBezTo>
                    <a:lnTo>
                      <a:pt x="4288" y="2250"/>
                    </a:lnTo>
                    <a:cubicBezTo>
                      <a:pt x="4592" y="2358"/>
                      <a:pt x="4894" y="6476"/>
                      <a:pt x="4955" y="6961"/>
                    </a:cubicBezTo>
                    <a:cubicBezTo>
                      <a:pt x="5168" y="8694"/>
                      <a:pt x="5381" y="10396"/>
                      <a:pt x="5472" y="12128"/>
                    </a:cubicBezTo>
                    <a:cubicBezTo>
                      <a:pt x="5533" y="13891"/>
                      <a:pt x="5593" y="15654"/>
                      <a:pt x="5077" y="17265"/>
                    </a:cubicBezTo>
                    <a:cubicBezTo>
                      <a:pt x="4773" y="18177"/>
                      <a:pt x="4286" y="19058"/>
                      <a:pt x="3466" y="19818"/>
                    </a:cubicBezTo>
                    <a:cubicBezTo>
                      <a:pt x="2584" y="20700"/>
                      <a:pt x="1460" y="21277"/>
                      <a:pt x="335" y="21824"/>
                    </a:cubicBezTo>
                    <a:cubicBezTo>
                      <a:pt x="213" y="21885"/>
                      <a:pt x="92" y="21946"/>
                      <a:pt x="61" y="22068"/>
                    </a:cubicBezTo>
                    <a:cubicBezTo>
                      <a:pt x="1" y="22250"/>
                      <a:pt x="122" y="22402"/>
                      <a:pt x="244" y="22524"/>
                    </a:cubicBezTo>
                    <a:cubicBezTo>
                      <a:pt x="2371" y="25016"/>
                      <a:pt x="5472" y="26566"/>
                      <a:pt x="8694" y="27174"/>
                    </a:cubicBezTo>
                    <a:cubicBezTo>
                      <a:pt x="9949" y="27411"/>
                      <a:pt x="11223" y="27519"/>
                      <a:pt x="12500" y="27519"/>
                    </a:cubicBezTo>
                    <a:cubicBezTo>
                      <a:pt x="14498" y="27519"/>
                      <a:pt x="16503" y="27255"/>
                      <a:pt x="18451" y="26809"/>
                    </a:cubicBezTo>
                    <a:cubicBezTo>
                      <a:pt x="22767" y="25837"/>
                      <a:pt x="27174" y="23739"/>
                      <a:pt x="29211" y="19818"/>
                    </a:cubicBezTo>
                    <a:cubicBezTo>
                      <a:pt x="27630" y="19818"/>
                      <a:pt x="25715" y="18542"/>
                      <a:pt x="24803" y="17326"/>
                    </a:cubicBezTo>
                    <a:cubicBezTo>
                      <a:pt x="23831" y="15989"/>
                      <a:pt x="23344" y="14408"/>
                      <a:pt x="22949" y="12827"/>
                    </a:cubicBezTo>
                    <a:cubicBezTo>
                      <a:pt x="21885" y="8542"/>
                      <a:pt x="21430" y="4408"/>
                      <a:pt x="21855"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6727006" y="3137687"/>
                <a:ext cx="235923" cy="248434"/>
              </a:xfrm>
              <a:custGeom>
                <a:avLst/>
                <a:gdLst/>
                <a:ahLst/>
                <a:cxnLst/>
                <a:rect l="l" t="t" r="r" b="b"/>
                <a:pathLst>
                  <a:path w="17782" h="18725" extrusionOk="0">
                    <a:moveTo>
                      <a:pt x="17569" y="0"/>
                    </a:moveTo>
                    <a:cubicBezTo>
                      <a:pt x="17562" y="7"/>
                      <a:pt x="17556" y="14"/>
                      <a:pt x="17549" y="22"/>
                    </a:cubicBezTo>
                    <a:lnTo>
                      <a:pt x="17549" y="22"/>
                    </a:lnTo>
                    <a:cubicBezTo>
                      <a:pt x="17556" y="15"/>
                      <a:pt x="17562" y="8"/>
                      <a:pt x="17569" y="0"/>
                    </a:cubicBezTo>
                    <a:close/>
                    <a:moveTo>
                      <a:pt x="17549" y="22"/>
                    </a:moveTo>
                    <a:cubicBezTo>
                      <a:pt x="16413" y="1250"/>
                      <a:pt x="13700" y="1552"/>
                      <a:pt x="12158" y="1824"/>
                    </a:cubicBezTo>
                    <a:cubicBezTo>
                      <a:pt x="10061" y="2219"/>
                      <a:pt x="7933" y="2371"/>
                      <a:pt x="5806" y="2554"/>
                    </a:cubicBezTo>
                    <a:cubicBezTo>
                      <a:pt x="4936" y="2622"/>
                      <a:pt x="4054" y="2690"/>
                      <a:pt x="3178" y="2690"/>
                    </a:cubicBezTo>
                    <a:cubicBezTo>
                      <a:pt x="2096" y="2690"/>
                      <a:pt x="1025" y="2586"/>
                      <a:pt x="0" y="2250"/>
                    </a:cubicBezTo>
                    <a:lnTo>
                      <a:pt x="0" y="2250"/>
                    </a:lnTo>
                    <a:cubicBezTo>
                      <a:pt x="304" y="2371"/>
                      <a:pt x="578" y="6475"/>
                      <a:pt x="638" y="6961"/>
                    </a:cubicBezTo>
                    <a:cubicBezTo>
                      <a:pt x="882" y="8694"/>
                      <a:pt x="1064" y="10396"/>
                      <a:pt x="1155" y="12128"/>
                    </a:cubicBezTo>
                    <a:cubicBezTo>
                      <a:pt x="1246" y="13922"/>
                      <a:pt x="1216" y="15593"/>
                      <a:pt x="760" y="17265"/>
                    </a:cubicBezTo>
                    <a:lnTo>
                      <a:pt x="760" y="17235"/>
                    </a:lnTo>
                    <a:cubicBezTo>
                      <a:pt x="638" y="17751"/>
                      <a:pt x="456" y="18238"/>
                      <a:pt x="243" y="18724"/>
                    </a:cubicBezTo>
                    <a:cubicBezTo>
                      <a:pt x="334" y="18542"/>
                      <a:pt x="2280" y="18238"/>
                      <a:pt x="2553" y="18147"/>
                    </a:cubicBezTo>
                    <a:cubicBezTo>
                      <a:pt x="3374" y="17873"/>
                      <a:pt x="4164" y="17539"/>
                      <a:pt x="4924" y="17144"/>
                    </a:cubicBezTo>
                    <a:cubicBezTo>
                      <a:pt x="6353" y="16444"/>
                      <a:pt x="7812" y="15806"/>
                      <a:pt x="9210" y="15016"/>
                    </a:cubicBezTo>
                    <a:cubicBezTo>
                      <a:pt x="11338" y="13861"/>
                      <a:pt x="13526" y="12493"/>
                      <a:pt x="15289" y="10760"/>
                    </a:cubicBezTo>
                    <a:cubicBezTo>
                      <a:pt x="16049" y="10001"/>
                      <a:pt x="17295" y="8846"/>
                      <a:pt x="17508" y="7782"/>
                    </a:cubicBezTo>
                    <a:cubicBezTo>
                      <a:pt x="17782" y="6505"/>
                      <a:pt x="17295" y="4742"/>
                      <a:pt x="17326" y="3405"/>
                    </a:cubicBezTo>
                    <a:cubicBezTo>
                      <a:pt x="17326" y="2776"/>
                      <a:pt x="17149" y="499"/>
                      <a:pt x="17549" y="22"/>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6498341" y="2372404"/>
                <a:ext cx="602504" cy="833451"/>
              </a:xfrm>
              <a:custGeom>
                <a:avLst/>
                <a:gdLst/>
                <a:ahLst/>
                <a:cxnLst/>
                <a:rect l="l" t="t" r="r" b="b"/>
                <a:pathLst>
                  <a:path w="45412" h="62819" extrusionOk="0">
                    <a:moveTo>
                      <a:pt x="23399" y="1"/>
                    </a:moveTo>
                    <a:cubicBezTo>
                      <a:pt x="18540" y="1"/>
                      <a:pt x="13646" y="1506"/>
                      <a:pt x="9667" y="4276"/>
                    </a:cubicBezTo>
                    <a:cubicBezTo>
                      <a:pt x="6749" y="6313"/>
                      <a:pt x="4378" y="8927"/>
                      <a:pt x="2767" y="11966"/>
                    </a:cubicBezTo>
                    <a:cubicBezTo>
                      <a:pt x="1733" y="13942"/>
                      <a:pt x="1004" y="16070"/>
                      <a:pt x="700" y="18319"/>
                    </a:cubicBezTo>
                    <a:cubicBezTo>
                      <a:pt x="1" y="23030"/>
                      <a:pt x="609" y="28015"/>
                      <a:pt x="1065" y="32757"/>
                    </a:cubicBezTo>
                    <a:cubicBezTo>
                      <a:pt x="1551" y="37803"/>
                      <a:pt x="2280" y="42848"/>
                      <a:pt x="3314" y="47833"/>
                    </a:cubicBezTo>
                    <a:cubicBezTo>
                      <a:pt x="3739" y="49839"/>
                      <a:pt x="4195" y="51845"/>
                      <a:pt x="5138" y="53669"/>
                    </a:cubicBezTo>
                    <a:cubicBezTo>
                      <a:pt x="7387" y="57955"/>
                      <a:pt x="12645" y="60083"/>
                      <a:pt x="17022" y="61390"/>
                    </a:cubicBezTo>
                    <a:cubicBezTo>
                      <a:pt x="19248" y="62070"/>
                      <a:pt x="21880" y="62819"/>
                      <a:pt x="24296" y="62819"/>
                    </a:cubicBezTo>
                    <a:cubicBezTo>
                      <a:pt x="24684" y="62819"/>
                      <a:pt x="25067" y="62800"/>
                      <a:pt x="25442" y="62757"/>
                    </a:cubicBezTo>
                    <a:cubicBezTo>
                      <a:pt x="31278" y="62089"/>
                      <a:pt x="36810" y="58684"/>
                      <a:pt x="41157" y="54915"/>
                    </a:cubicBezTo>
                    <a:cubicBezTo>
                      <a:pt x="42038" y="54156"/>
                      <a:pt x="42920" y="53335"/>
                      <a:pt x="43467" y="52301"/>
                    </a:cubicBezTo>
                    <a:cubicBezTo>
                      <a:pt x="44105" y="51086"/>
                      <a:pt x="44227" y="49627"/>
                      <a:pt x="44348" y="48228"/>
                    </a:cubicBezTo>
                    <a:cubicBezTo>
                      <a:pt x="44409" y="47317"/>
                      <a:pt x="44470" y="46435"/>
                      <a:pt x="44530" y="45523"/>
                    </a:cubicBezTo>
                    <a:lnTo>
                      <a:pt x="44561" y="45523"/>
                    </a:lnTo>
                    <a:cubicBezTo>
                      <a:pt x="45017" y="38806"/>
                      <a:pt x="45199" y="32149"/>
                      <a:pt x="45199" y="25401"/>
                    </a:cubicBezTo>
                    <a:cubicBezTo>
                      <a:pt x="45199" y="20994"/>
                      <a:pt x="45412" y="16678"/>
                      <a:pt x="43710" y="12514"/>
                    </a:cubicBezTo>
                    <a:cubicBezTo>
                      <a:pt x="42281" y="8927"/>
                      <a:pt x="39698" y="5796"/>
                      <a:pt x="36384" y="3790"/>
                    </a:cubicBezTo>
                    <a:cubicBezTo>
                      <a:pt x="34804" y="2848"/>
                      <a:pt x="33071" y="2118"/>
                      <a:pt x="31339" y="1450"/>
                    </a:cubicBezTo>
                    <a:cubicBezTo>
                      <a:pt x="28813" y="470"/>
                      <a:pt x="26111" y="1"/>
                      <a:pt x="23399"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6745952" y="2698931"/>
                <a:ext cx="53242" cy="240354"/>
              </a:xfrm>
              <a:custGeom>
                <a:avLst/>
                <a:gdLst/>
                <a:ahLst/>
                <a:cxnLst/>
                <a:rect l="l" t="t" r="r" b="b"/>
                <a:pathLst>
                  <a:path w="4013" h="18116" extrusionOk="0">
                    <a:moveTo>
                      <a:pt x="882" y="0"/>
                    </a:moveTo>
                    <a:lnTo>
                      <a:pt x="882" y="0"/>
                    </a:lnTo>
                    <a:cubicBezTo>
                      <a:pt x="1125" y="3799"/>
                      <a:pt x="1156" y="7629"/>
                      <a:pt x="761" y="11429"/>
                    </a:cubicBezTo>
                    <a:cubicBezTo>
                      <a:pt x="669" y="12888"/>
                      <a:pt x="1" y="14985"/>
                      <a:pt x="1490" y="16019"/>
                    </a:cubicBezTo>
                    <a:cubicBezTo>
                      <a:pt x="2223" y="16429"/>
                      <a:pt x="2984" y="16472"/>
                      <a:pt x="3692" y="16638"/>
                    </a:cubicBezTo>
                    <a:lnTo>
                      <a:pt x="3692" y="16638"/>
                    </a:lnTo>
                    <a:cubicBezTo>
                      <a:pt x="3781" y="17131"/>
                      <a:pt x="3897" y="17623"/>
                      <a:pt x="4013" y="18116"/>
                    </a:cubicBezTo>
                    <a:cubicBezTo>
                      <a:pt x="3983" y="17569"/>
                      <a:pt x="3952" y="17022"/>
                      <a:pt x="3922" y="16444"/>
                    </a:cubicBezTo>
                    <a:cubicBezTo>
                      <a:pt x="3223" y="16170"/>
                      <a:pt x="2372" y="16019"/>
                      <a:pt x="1764" y="15593"/>
                    </a:cubicBezTo>
                    <a:cubicBezTo>
                      <a:pt x="669" y="14651"/>
                      <a:pt x="1429" y="12827"/>
                      <a:pt x="1490" y="11520"/>
                    </a:cubicBezTo>
                    <a:cubicBezTo>
                      <a:pt x="1946" y="7690"/>
                      <a:pt x="1794" y="3739"/>
                      <a:pt x="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6923803" y="2730348"/>
                <a:ext cx="47192" cy="65621"/>
              </a:xfrm>
              <a:custGeom>
                <a:avLst/>
                <a:gdLst/>
                <a:ahLst/>
                <a:cxnLst/>
                <a:rect l="l" t="t" r="r" b="b"/>
                <a:pathLst>
                  <a:path w="3557" h="4946" extrusionOk="0">
                    <a:moveTo>
                      <a:pt x="1720" y="1"/>
                    </a:moveTo>
                    <a:cubicBezTo>
                      <a:pt x="1694" y="1"/>
                      <a:pt x="1668" y="1"/>
                      <a:pt x="1642" y="3"/>
                    </a:cubicBezTo>
                    <a:cubicBezTo>
                      <a:pt x="487" y="64"/>
                      <a:pt x="0" y="1249"/>
                      <a:pt x="91" y="2465"/>
                    </a:cubicBezTo>
                    <a:lnTo>
                      <a:pt x="61" y="2465"/>
                    </a:lnTo>
                    <a:cubicBezTo>
                      <a:pt x="131" y="3465"/>
                      <a:pt x="913" y="4946"/>
                      <a:pt x="1943" y="4946"/>
                    </a:cubicBezTo>
                    <a:cubicBezTo>
                      <a:pt x="2259" y="4946"/>
                      <a:pt x="2599" y="4806"/>
                      <a:pt x="2949" y="4471"/>
                    </a:cubicBezTo>
                    <a:cubicBezTo>
                      <a:pt x="3557" y="3894"/>
                      <a:pt x="3526" y="2830"/>
                      <a:pt x="3465" y="2070"/>
                    </a:cubicBezTo>
                    <a:cubicBezTo>
                      <a:pt x="3435" y="1553"/>
                      <a:pt x="3253" y="1067"/>
                      <a:pt x="2949" y="641"/>
                    </a:cubicBezTo>
                    <a:cubicBezTo>
                      <a:pt x="2660" y="266"/>
                      <a:pt x="2207" y="1"/>
                      <a:pt x="17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6612070" y="2757679"/>
                <a:ext cx="48400" cy="63604"/>
              </a:xfrm>
              <a:custGeom>
                <a:avLst/>
                <a:gdLst/>
                <a:ahLst/>
                <a:cxnLst/>
                <a:rect l="l" t="t" r="r" b="b"/>
                <a:pathLst>
                  <a:path w="3648" h="4794" extrusionOk="0">
                    <a:moveTo>
                      <a:pt x="1508" y="0"/>
                    </a:moveTo>
                    <a:cubicBezTo>
                      <a:pt x="1346" y="0"/>
                      <a:pt x="1186" y="32"/>
                      <a:pt x="1034" y="101"/>
                    </a:cubicBezTo>
                    <a:cubicBezTo>
                      <a:pt x="274" y="435"/>
                      <a:pt x="0" y="1438"/>
                      <a:pt x="61" y="2411"/>
                    </a:cubicBezTo>
                    <a:cubicBezTo>
                      <a:pt x="152" y="3323"/>
                      <a:pt x="426" y="4204"/>
                      <a:pt x="1277" y="4660"/>
                    </a:cubicBezTo>
                    <a:cubicBezTo>
                      <a:pt x="1441" y="4752"/>
                      <a:pt x="1622" y="4794"/>
                      <a:pt x="1805" y="4794"/>
                    </a:cubicBezTo>
                    <a:cubicBezTo>
                      <a:pt x="2232" y="4794"/>
                      <a:pt x="2672" y="4566"/>
                      <a:pt x="2949" y="4204"/>
                    </a:cubicBezTo>
                    <a:cubicBezTo>
                      <a:pt x="3648" y="3293"/>
                      <a:pt x="3465" y="1773"/>
                      <a:pt x="2918" y="830"/>
                    </a:cubicBezTo>
                    <a:cubicBezTo>
                      <a:pt x="2613" y="361"/>
                      <a:pt x="2054" y="0"/>
                      <a:pt x="1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6704014" y="2967107"/>
                <a:ext cx="209308" cy="85589"/>
              </a:xfrm>
              <a:custGeom>
                <a:avLst/>
                <a:gdLst/>
                <a:ahLst/>
                <a:cxnLst/>
                <a:rect l="l" t="t" r="r" b="b"/>
                <a:pathLst>
                  <a:path w="15776" h="6451" extrusionOk="0">
                    <a:moveTo>
                      <a:pt x="15746" y="0"/>
                    </a:moveTo>
                    <a:cubicBezTo>
                      <a:pt x="13071" y="31"/>
                      <a:pt x="10366" y="31"/>
                      <a:pt x="7721" y="426"/>
                    </a:cubicBezTo>
                    <a:cubicBezTo>
                      <a:pt x="5077" y="821"/>
                      <a:pt x="2463" y="1246"/>
                      <a:pt x="1" y="2341"/>
                    </a:cubicBezTo>
                    <a:cubicBezTo>
                      <a:pt x="1095" y="3526"/>
                      <a:pt x="2371" y="4529"/>
                      <a:pt x="3800" y="5289"/>
                    </a:cubicBezTo>
                    <a:cubicBezTo>
                      <a:pt x="5221" y="6042"/>
                      <a:pt x="6724" y="6450"/>
                      <a:pt x="8172" y="6450"/>
                    </a:cubicBezTo>
                    <a:cubicBezTo>
                      <a:pt x="10349" y="6450"/>
                      <a:pt x="12401" y="5528"/>
                      <a:pt x="13861" y="3465"/>
                    </a:cubicBezTo>
                    <a:cubicBezTo>
                      <a:pt x="14591" y="2432"/>
                      <a:pt x="15350" y="1155"/>
                      <a:pt x="15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6704412" y="2966563"/>
                <a:ext cx="208910" cy="41992"/>
              </a:xfrm>
              <a:custGeom>
                <a:avLst/>
                <a:gdLst/>
                <a:ahLst/>
                <a:cxnLst/>
                <a:rect l="l" t="t" r="r" b="b"/>
                <a:pathLst>
                  <a:path w="15746" h="3165" extrusionOk="0">
                    <a:moveTo>
                      <a:pt x="14364" y="0"/>
                    </a:moveTo>
                    <a:cubicBezTo>
                      <a:pt x="13536" y="0"/>
                      <a:pt x="12686" y="82"/>
                      <a:pt x="11886" y="102"/>
                    </a:cubicBezTo>
                    <a:cubicBezTo>
                      <a:pt x="10487" y="163"/>
                      <a:pt x="9089" y="254"/>
                      <a:pt x="7691" y="467"/>
                    </a:cubicBezTo>
                    <a:cubicBezTo>
                      <a:pt x="5168" y="862"/>
                      <a:pt x="2372" y="1287"/>
                      <a:pt x="1" y="2382"/>
                    </a:cubicBezTo>
                    <a:cubicBezTo>
                      <a:pt x="335" y="2959"/>
                      <a:pt x="1399" y="3020"/>
                      <a:pt x="2007" y="3081"/>
                    </a:cubicBezTo>
                    <a:cubicBezTo>
                      <a:pt x="2680" y="3138"/>
                      <a:pt x="3355" y="3164"/>
                      <a:pt x="4030" y="3164"/>
                    </a:cubicBezTo>
                    <a:cubicBezTo>
                      <a:pt x="6584" y="3164"/>
                      <a:pt x="9142" y="2783"/>
                      <a:pt x="11643" y="2230"/>
                    </a:cubicBezTo>
                    <a:cubicBezTo>
                      <a:pt x="13071" y="1895"/>
                      <a:pt x="14895" y="1439"/>
                      <a:pt x="15746" y="102"/>
                    </a:cubicBezTo>
                    <a:cubicBezTo>
                      <a:pt x="15746" y="102"/>
                      <a:pt x="15716" y="102"/>
                      <a:pt x="15716" y="72"/>
                    </a:cubicBezTo>
                    <a:lnTo>
                      <a:pt x="15716" y="102"/>
                    </a:lnTo>
                    <a:cubicBezTo>
                      <a:pt x="15280" y="26"/>
                      <a:pt x="14826" y="0"/>
                      <a:pt x="143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6704014" y="2967107"/>
                <a:ext cx="209308" cy="95181"/>
              </a:xfrm>
              <a:custGeom>
                <a:avLst/>
                <a:gdLst/>
                <a:ahLst/>
                <a:cxnLst/>
                <a:rect l="l" t="t" r="r" b="b"/>
                <a:pathLst>
                  <a:path w="15776" h="7174" fill="none" extrusionOk="0">
                    <a:moveTo>
                      <a:pt x="15746" y="0"/>
                    </a:moveTo>
                    <a:cubicBezTo>
                      <a:pt x="13071" y="31"/>
                      <a:pt x="10366" y="31"/>
                      <a:pt x="7721" y="426"/>
                    </a:cubicBezTo>
                    <a:cubicBezTo>
                      <a:pt x="5077" y="821"/>
                      <a:pt x="2463" y="1246"/>
                      <a:pt x="1" y="2341"/>
                    </a:cubicBezTo>
                    <a:cubicBezTo>
                      <a:pt x="1095" y="3526"/>
                      <a:pt x="2371" y="4529"/>
                      <a:pt x="3800" y="5289"/>
                    </a:cubicBezTo>
                    <a:cubicBezTo>
                      <a:pt x="7356" y="7173"/>
                      <a:pt x="11429" y="6900"/>
                      <a:pt x="13861" y="3465"/>
                    </a:cubicBezTo>
                    <a:cubicBezTo>
                      <a:pt x="14591" y="2432"/>
                      <a:pt x="15350" y="1155"/>
                      <a:pt x="15776" y="0"/>
                    </a:cubicBezTo>
                    <a:lnTo>
                      <a:pt x="15746" y="0"/>
                    </a:lnTo>
                    <a:close/>
                  </a:path>
                </a:pathLst>
              </a:custGeom>
              <a:solidFill>
                <a:schemeClr val="accent3"/>
              </a:solidFill>
              <a:ln w="19000" cap="flat" cmpd="sng">
                <a:solidFill>
                  <a:srgbClr val="E6C0B8"/>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6855648" y="2594608"/>
                <a:ext cx="178660" cy="71167"/>
              </a:xfrm>
              <a:custGeom>
                <a:avLst/>
                <a:gdLst/>
                <a:ahLst/>
                <a:cxnLst/>
                <a:rect l="l" t="t" r="r" b="b"/>
                <a:pathLst>
                  <a:path w="13466" h="5364" extrusionOk="0">
                    <a:moveTo>
                      <a:pt x="5201" y="0"/>
                    </a:moveTo>
                    <a:cubicBezTo>
                      <a:pt x="4401" y="0"/>
                      <a:pt x="3349" y="450"/>
                      <a:pt x="3010" y="811"/>
                    </a:cubicBezTo>
                    <a:cubicBezTo>
                      <a:pt x="3162" y="599"/>
                      <a:pt x="3283" y="386"/>
                      <a:pt x="3374" y="143"/>
                    </a:cubicBezTo>
                    <a:cubicBezTo>
                      <a:pt x="3328" y="119"/>
                      <a:pt x="3281" y="109"/>
                      <a:pt x="3237" y="109"/>
                    </a:cubicBezTo>
                    <a:cubicBezTo>
                      <a:pt x="3164" y="109"/>
                      <a:pt x="3096" y="135"/>
                      <a:pt x="3040" y="173"/>
                    </a:cubicBezTo>
                    <a:cubicBezTo>
                      <a:pt x="2493" y="477"/>
                      <a:pt x="2006" y="842"/>
                      <a:pt x="1551" y="1298"/>
                    </a:cubicBezTo>
                    <a:cubicBezTo>
                      <a:pt x="547" y="2301"/>
                      <a:pt x="0" y="4246"/>
                      <a:pt x="1855" y="4702"/>
                    </a:cubicBezTo>
                    <a:cubicBezTo>
                      <a:pt x="2076" y="4757"/>
                      <a:pt x="2301" y="4779"/>
                      <a:pt x="2526" y="4779"/>
                    </a:cubicBezTo>
                    <a:cubicBezTo>
                      <a:pt x="3043" y="4779"/>
                      <a:pt x="3566" y="4665"/>
                      <a:pt x="4073" y="4580"/>
                    </a:cubicBezTo>
                    <a:cubicBezTo>
                      <a:pt x="5373" y="4307"/>
                      <a:pt x="6587" y="4221"/>
                      <a:pt x="7843" y="4221"/>
                    </a:cubicBezTo>
                    <a:cubicBezTo>
                      <a:pt x="8262" y="4221"/>
                      <a:pt x="8686" y="4231"/>
                      <a:pt x="9119" y="4246"/>
                    </a:cubicBezTo>
                    <a:cubicBezTo>
                      <a:pt x="10548" y="4337"/>
                      <a:pt x="11855" y="5067"/>
                      <a:pt x="13253" y="5340"/>
                    </a:cubicBezTo>
                    <a:cubicBezTo>
                      <a:pt x="13283" y="5355"/>
                      <a:pt x="13306" y="5363"/>
                      <a:pt x="13325" y="5363"/>
                    </a:cubicBezTo>
                    <a:cubicBezTo>
                      <a:pt x="13344" y="5363"/>
                      <a:pt x="13359" y="5355"/>
                      <a:pt x="13374" y="5340"/>
                    </a:cubicBezTo>
                    <a:cubicBezTo>
                      <a:pt x="13466" y="5310"/>
                      <a:pt x="13466" y="5219"/>
                      <a:pt x="13466" y="5127"/>
                    </a:cubicBezTo>
                    <a:cubicBezTo>
                      <a:pt x="13435" y="3699"/>
                      <a:pt x="11915" y="2483"/>
                      <a:pt x="10760" y="1754"/>
                    </a:cubicBezTo>
                    <a:cubicBezTo>
                      <a:pt x="9887" y="1210"/>
                      <a:pt x="8839" y="914"/>
                      <a:pt x="7801" y="914"/>
                    </a:cubicBezTo>
                    <a:cubicBezTo>
                      <a:pt x="7213" y="914"/>
                      <a:pt x="6628" y="1009"/>
                      <a:pt x="6080" y="1206"/>
                    </a:cubicBezTo>
                    <a:cubicBezTo>
                      <a:pt x="6262" y="933"/>
                      <a:pt x="6262" y="538"/>
                      <a:pt x="6019" y="295"/>
                    </a:cubicBezTo>
                    <a:cubicBezTo>
                      <a:pt x="5845" y="84"/>
                      <a:pt x="5546" y="0"/>
                      <a:pt x="5201" y="0"/>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6526176" y="2622775"/>
                <a:ext cx="160112" cy="88707"/>
              </a:xfrm>
              <a:custGeom>
                <a:avLst/>
                <a:gdLst/>
                <a:ahLst/>
                <a:cxnLst/>
                <a:rect l="l" t="t" r="r" b="b"/>
                <a:pathLst>
                  <a:path w="12068" h="6686" extrusionOk="0">
                    <a:moveTo>
                      <a:pt x="6831" y="0"/>
                    </a:moveTo>
                    <a:cubicBezTo>
                      <a:pt x="6516" y="0"/>
                      <a:pt x="6202" y="39"/>
                      <a:pt x="5897" y="117"/>
                    </a:cubicBezTo>
                    <a:cubicBezTo>
                      <a:pt x="5623" y="178"/>
                      <a:pt x="5350" y="330"/>
                      <a:pt x="5259" y="603"/>
                    </a:cubicBezTo>
                    <a:cubicBezTo>
                      <a:pt x="5593" y="907"/>
                      <a:pt x="5958" y="1181"/>
                      <a:pt x="6353" y="1363"/>
                    </a:cubicBezTo>
                    <a:cubicBezTo>
                      <a:pt x="6004" y="1273"/>
                      <a:pt x="5647" y="1229"/>
                      <a:pt x="5293" y="1229"/>
                    </a:cubicBezTo>
                    <a:cubicBezTo>
                      <a:pt x="4689" y="1229"/>
                      <a:pt x="4093" y="1357"/>
                      <a:pt x="3556" y="1606"/>
                    </a:cubicBezTo>
                    <a:cubicBezTo>
                      <a:pt x="3496" y="1637"/>
                      <a:pt x="3404" y="1667"/>
                      <a:pt x="3404" y="1728"/>
                    </a:cubicBezTo>
                    <a:cubicBezTo>
                      <a:pt x="3336" y="1865"/>
                      <a:pt x="3490" y="1933"/>
                      <a:pt x="3661" y="1933"/>
                    </a:cubicBezTo>
                    <a:cubicBezTo>
                      <a:pt x="3718" y="1933"/>
                      <a:pt x="3777" y="1925"/>
                      <a:pt x="3830" y="1910"/>
                    </a:cubicBezTo>
                    <a:lnTo>
                      <a:pt x="3830" y="1910"/>
                    </a:lnTo>
                    <a:cubicBezTo>
                      <a:pt x="2219" y="2457"/>
                      <a:pt x="851" y="4220"/>
                      <a:pt x="213" y="5770"/>
                    </a:cubicBezTo>
                    <a:cubicBezTo>
                      <a:pt x="91" y="6044"/>
                      <a:pt x="0" y="6378"/>
                      <a:pt x="213" y="6591"/>
                    </a:cubicBezTo>
                    <a:cubicBezTo>
                      <a:pt x="299" y="6658"/>
                      <a:pt x="397" y="6686"/>
                      <a:pt x="500" y="6686"/>
                    </a:cubicBezTo>
                    <a:cubicBezTo>
                      <a:pt x="723" y="6686"/>
                      <a:pt x="968" y="6554"/>
                      <a:pt x="1155" y="6409"/>
                    </a:cubicBezTo>
                    <a:cubicBezTo>
                      <a:pt x="3340" y="4896"/>
                      <a:pt x="5989" y="4081"/>
                      <a:pt x="8627" y="4081"/>
                    </a:cubicBezTo>
                    <a:cubicBezTo>
                      <a:pt x="8852" y="4081"/>
                      <a:pt x="9077" y="4087"/>
                      <a:pt x="9301" y="4099"/>
                    </a:cubicBezTo>
                    <a:cubicBezTo>
                      <a:pt x="9607" y="4118"/>
                      <a:pt x="9958" y="4152"/>
                      <a:pt x="10302" y="4152"/>
                    </a:cubicBezTo>
                    <a:cubicBezTo>
                      <a:pt x="11052" y="4152"/>
                      <a:pt x="11769" y="3990"/>
                      <a:pt x="11915" y="3156"/>
                    </a:cubicBezTo>
                    <a:cubicBezTo>
                      <a:pt x="12067" y="2184"/>
                      <a:pt x="11398" y="846"/>
                      <a:pt x="10456" y="299"/>
                    </a:cubicBezTo>
                    <a:cubicBezTo>
                      <a:pt x="10152" y="147"/>
                      <a:pt x="9848" y="56"/>
                      <a:pt x="9514" y="56"/>
                    </a:cubicBezTo>
                    <a:cubicBezTo>
                      <a:pt x="9332" y="86"/>
                      <a:pt x="9149" y="117"/>
                      <a:pt x="9028" y="238"/>
                    </a:cubicBezTo>
                    <a:cubicBezTo>
                      <a:pt x="8936" y="360"/>
                      <a:pt x="8906" y="573"/>
                      <a:pt x="9028" y="694"/>
                    </a:cubicBezTo>
                    <a:cubicBezTo>
                      <a:pt x="8399" y="239"/>
                      <a:pt x="7615" y="0"/>
                      <a:pt x="6831" y="0"/>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6466486" y="2352994"/>
                <a:ext cx="650094" cy="502175"/>
              </a:xfrm>
              <a:custGeom>
                <a:avLst/>
                <a:gdLst/>
                <a:ahLst/>
                <a:cxnLst/>
                <a:rect l="l" t="t" r="r" b="b"/>
                <a:pathLst>
                  <a:path w="48999" h="37850" extrusionOk="0">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46"/>
                      <a:pt x="3496" y="37716"/>
                    </a:cubicBezTo>
                    <a:cubicBezTo>
                      <a:pt x="5229" y="34038"/>
                      <a:pt x="3982" y="29387"/>
                      <a:pt x="3587" y="25527"/>
                    </a:cubicBezTo>
                    <a:cubicBezTo>
                      <a:pt x="3466" y="24159"/>
                      <a:pt x="3922" y="23703"/>
                      <a:pt x="4864" y="22670"/>
                    </a:cubicBezTo>
                    <a:cubicBezTo>
                      <a:pt x="6779" y="20633"/>
                      <a:pt x="7843" y="17806"/>
                      <a:pt x="7751" y="15040"/>
                    </a:cubicBezTo>
                    <a:cubicBezTo>
                      <a:pt x="7721" y="14372"/>
                      <a:pt x="7660" y="13733"/>
                      <a:pt x="7782" y="13095"/>
                    </a:cubicBezTo>
                    <a:cubicBezTo>
                      <a:pt x="7903" y="12457"/>
                      <a:pt x="8238" y="11849"/>
                      <a:pt x="8572" y="11302"/>
                    </a:cubicBezTo>
                    <a:cubicBezTo>
                      <a:pt x="9636" y="9600"/>
                      <a:pt x="10943" y="8019"/>
                      <a:pt x="12432" y="6651"/>
                    </a:cubicBezTo>
                    <a:lnTo>
                      <a:pt x="12432" y="6651"/>
                    </a:lnTo>
                    <a:cubicBezTo>
                      <a:pt x="11703" y="8597"/>
                      <a:pt x="12159" y="11332"/>
                      <a:pt x="13162" y="13095"/>
                    </a:cubicBezTo>
                    <a:cubicBezTo>
                      <a:pt x="14195" y="14919"/>
                      <a:pt x="16171" y="16560"/>
                      <a:pt x="18329" y="16743"/>
                    </a:cubicBezTo>
                    <a:cubicBezTo>
                      <a:pt x="17934" y="14980"/>
                      <a:pt x="17691" y="13186"/>
                      <a:pt x="17630" y="11393"/>
                    </a:cubicBezTo>
                    <a:lnTo>
                      <a:pt x="17630" y="11393"/>
                    </a:lnTo>
                    <a:cubicBezTo>
                      <a:pt x="18056" y="13247"/>
                      <a:pt x="18907" y="15010"/>
                      <a:pt x="20092" y="16530"/>
                    </a:cubicBezTo>
                    <a:cubicBezTo>
                      <a:pt x="20885" y="17527"/>
                      <a:pt x="22043" y="18459"/>
                      <a:pt x="23259" y="18459"/>
                    </a:cubicBezTo>
                    <a:cubicBezTo>
                      <a:pt x="23489" y="18459"/>
                      <a:pt x="23720" y="18426"/>
                      <a:pt x="23952" y="18354"/>
                    </a:cubicBezTo>
                    <a:cubicBezTo>
                      <a:pt x="21217" y="14585"/>
                      <a:pt x="19150" y="10056"/>
                      <a:pt x="19454" y="5405"/>
                    </a:cubicBezTo>
                    <a:lnTo>
                      <a:pt x="19454" y="5405"/>
                    </a:lnTo>
                    <a:cubicBezTo>
                      <a:pt x="20062" y="7989"/>
                      <a:pt x="20791" y="10603"/>
                      <a:pt x="22220" y="12822"/>
                    </a:cubicBezTo>
                    <a:cubicBezTo>
                      <a:pt x="23679" y="15040"/>
                      <a:pt x="25989" y="16834"/>
                      <a:pt x="28633" y="17016"/>
                    </a:cubicBezTo>
                    <a:cubicBezTo>
                      <a:pt x="29697" y="13885"/>
                      <a:pt x="28603" y="10481"/>
                      <a:pt x="27509" y="7381"/>
                    </a:cubicBezTo>
                    <a:lnTo>
                      <a:pt x="27509" y="7381"/>
                    </a:lnTo>
                    <a:cubicBezTo>
                      <a:pt x="28451" y="8931"/>
                      <a:pt x="29393" y="10512"/>
                      <a:pt x="30822" y="11606"/>
                    </a:cubicBezTo>
                    <a:cubicBezTo>
                      <a:pt x="31558" y="12165"/>
                      <a:pt x="32407" y="12610"/>
                      <a:pt x="33316" y="12610"/>
                    </a:cubicBezTo>
                    <a:cubicBezTo>
                      <a:pt x="33346" y="12610"/>
                      <a:pt x="33376" y="12610"/>
                      <a:pt x="33405" y="12609"/>
                    </a:cubicBezTo>
                    <a:cubicBezTo>
                      <a:pt x="36506" y="12487"/>
                      <a:pt x="35928" y="8353"/>
                      <a:pt x="35776" y="6226"/>
                    </a:cubicBezTo>
                    <a:lnTo>
                      <a:pt x="35776" y="6226"/>
                    </a:lnTo>
                    <a:cubicBezTo>
                      <a:pt x="35867" y="7442"/>
                      <a:pt x="36080" y="8657"/>
                      <a:pt x="36415" y="9873"/>
                    </a:cubicBezTo>
                    <a:cubicBezTo>
                      <a:pt x="36506" y="10208"/>
                      <a:pt x="36627" y="10572"/>
                      <a:pt x="36931" y="10755"/>
                    </a:cubicBezTo>
                    <a:cubicBezTo>
                      <a:pt x="37011" y="10808"/>
                      <a:pt x="37112" y="10833"/>
                      <a:pt x="37214" y="10833"/>
                    </a:cubicBezTo>
                    <a:cubicBezTo>
                      <a:pt x="37463" y="10833"/>
                      <a:pt x="37722" y="10687"/>
                      <a:pt x="37722" y="10451"/>
                    </a:cubicBezTo>
                    <a:cubicBezTo>
                      <a:pt x="37904" y="11819"/>
                      <a:pt x="38329" y="13217"/>
                      <a:pt x="39302" y="14189"/>
                    </a:cubicBezTo>
                    <a:cubicBezTo>
                      <a:pt x="39952" y="14860"/>
                      <a:pt x="40888" y="15286"/>
                      <a:pt x="41791" y="15286"/>
                    </a:cubicBezTo>
                    <a:cubicBezTo>
                      <a:pt x="42238" y="15286"/>
                      <a:pt x="42678" y="15181"/>
                      <a:pt x="43071" y="14949"/>
                    </a:cubicBezTo>
                    <a:lnTo>
                      <a:pt x="43071" y="14949"/>
                    </a:lnTo>
                    <a:cubicBezTo>
                      <a:pt x="42494" y="16469"/>
                      <a:pt x="43527" y="18384"/>
                      <a:pt x="45077" y="18688"/>
                    </a:cubicBezTo>
                    <a:cubicBezTo>
                      <a:pt x="45351" y="18718"/>
                      <a:pt x="45655" y="18779"/>
                      <a:pt x="45807" y="18992"/>
                    </a:cubicBezTo>
                    <a:cubicBezTo>
                      <a:pt x="45868" y="19083"/>
                      <a:pt x="45898" y="19205"/>
                      <a:pt x="45898" y="19326"/>
                    </a:cubicBezTo>
                    <a:lnTo>
                      <a:pt x="45898" y="19296"/>
                    </a:lnTo>
                    <a:cubicBezTo>
                      <a:pt x="46415" y="21940"/>
                      <a:pt x="46476" y="24615"/>
                      <a:pt x="46536" y="27259"/>
                    </a:cubicBezTo>
                    <a:cubicBezTo>
                      <a:pt x="46567" y="28475"/>
                      <a:pt x="46658" y="29722"/>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41"/>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6466486" y="2352994"/>
                <a:ext cx="650094" cy="502175"/>
              </a:xfrm>
              <a:custGeom>
                <a:avLst/>
                <a:gdLst/>
                <a:ahLst/>
                <a:cxnLst/>
                <a:rect l="l" t="t" r="r" b="b"/>
                <a:pathLst>
                  <a:path w="48999" h="37850" extrusionOk="0">
                    <a:moveTo>
                      <a:pt x="25527" y="1"/>
                    </a:moveTo>
                    <a:cubicBezTo>
                      <a:pt x="24161" y="1"/>
                      <a:pt x="22770" y="110"/>
                      <a:pt x="21338" y="329"/>
                    </a:cubicBezTo>
                    <a:cubicBezTo>
                      <a:pt x="16931" y="1028"/>
                      <a:pt x="12676" y="2700"/>
                      <a:pt x="8998" y="5223"/>
                    </a:cubicBezTo>
                    <a:cubicBezTo>
                      <a:pt x="4347" y="8414"/>
                      <a:pt x="1" y="14129"/>
                      <a:pt x="791" y="20086"/>
                    </a:cubicBezTo>
                    <a:cubicBezTo>
                      <a:pt x="1216" y="23338"/>
                      <a:pt x="1581" y="26652"/>
                      <a:pt x="2067" y="29934"/>
                    </a:cubicBezTo>
                    <a:cubicBezTo>
                      <a:pt x="2463" y="32488"/>
                      <a:pt x="2675" y="35041"/>
                      <a:pt x="3131" y="37564"/>
                    </a:cubicBezTo>
                    <a:cubicBezTo>
                      <a:pt x="3158" y="37695"/>
                      <a:pt x="3229" y="37849"/>
                      <a:pt x="3346" y="37849"/>
                    </a:cubicBezTo>
                    <a:cubicBezTo>
                      <a:pt x="3365" y="37849"/>
                      <a:pt x="3384" y="37845"/>
                      <a:pt x="3405" y="37837"/>
                    </a:cubicBezTo>
                    <a:cubicBezTo>
                      <a:pt x="3435" y="37807"/>
                      <a:pt x="3466" y="37776"/>
                      <a:pt x="3496" y="37716"/>
                    </a:cubicBezTo>
                    <a:cubicBezTo>
                      <a:pt x="6110" y="32153"/>
                      <a:pt x="2432" y="26165"/>
                      <a:pt x="2250" y="20481"/>
                    </a:cubicBezTo>
                    <a:cubicBezTo>
                      <a:pt x="3587" y="20208"/>
                      <a:pt x="3982" y="18536"/>
                      <a:pt x="4226" y="17199"/>
                    </a:cubicBezTo>
                    <a:cubicBezTo>
                      <a:pt x="5350" y="11727"/>
                      <a:pt x="8967" y="6803"/>
                      <a:pt x="13861" y="4128"/>
                    </a:cubicBezTo>
                    <a:lnTo>
                      <a:pt x="13861" y="4128"/>
                    </a:lnTo>
                    <a:cubicBezTo>
                      <a:pt x="13283" y="6560"/>
                      <a:pt x="13739" y="9205"/>
                      <a:pt x="15077" y="11302"/>
                    </a:cubicBezTo>
                    <a:cubicBezTo>
                      <a:pt x="15442" y="9478"/>
                      <a:pt x="15867" y="7685"/>
                      <a:pt x="16353" y="5891"/>
                    </a:cubicBezTo>
                    <a:lnTo>
                      <a:pt x="16353" y="5891"/>
                    </a:lnTo>
                    <a:cubicBezTo>
                      <a:pt x="16293" y="7016"/>
                      <a:pt x="16809" y="8171"/>
                      <a:pt x="17691" y="8870"/>
                    </a:cubicBezTo>
                    <a:cubicBezTo>
                      <a:pt x="17630" y="6347"/>
                      <a:pt x="18663" y="3855"/>
                      <a:pt x="20426" y="2092"/>
                    </a:cubicBezTo>
                    <a:cubicBezTo>
                      <a:pt x="20974" y="5040"/>
                      <a:pt x="22645" y="7776"/>
                      <a:pt x="25077" y="9569"/>
                    </a:cubicBezTo>
                    <a:cubicBezTo>
                      <a:pt x="25289" y="9743"/>
                      <a:pt x="25588" y="9892"/>
                      <a:pt x="25855" y="9892"/>
                    </a:cubicBezTo>
                    <a:cubicBezTo>
                      <a:pt x="26008" y="9892"/>
                      <a:pt x="26152" y="9843"/>
                      <a:pt x="26262" y="9721"/>
                    </a:cubicBezTo>
                    <a:cubicBezTo>
                      <a:pt x="26475" y="9478"/>
                      <a:pt x="26384" y="9113"/>
                      <a:pt x="26293" y="8809"/>
                    </a:cubicBezTo>
                    <a:cubicBezTo>
                      <a:pt x="25715" y="6803"/>
                      <a:pt x="25654" y="4676"/>
                      <a:pt x="26110" y="2639"/>
                    </a:cubicBezTo>
                    <a:lnTo>
                      <a:pt x="26110" y="2639"/>
                    </a:lnTo>
                    <a:cubicBezTo>
                      <a:pt x="27022" y="4645"/>
                      <a:pt x="29059" y="6104"/>
                      <a:pt x="31247" y="6317"/>
                    </a:cubicBezTo>
                    <a:cubicBezTo>
                      <a:pt x="31521" y="6317"/>
                      <a:pt x="31825" y="6317"/>
                      <a:pt x="32038" y="6135"/>
                    </a:cubicBezTo>
                    <a:cubicBezTo>
                      <a:pt x="32281" y="5922"/>
                      <a:pt x="32281" y="5527"/>
                      <a:pt x="32250" y="5192"/>
                    </a:cubicBezTo>
                    <a:cubicBezTo>
                      <a:pt x="32159" y="4402"/>
                      <a:pt x="32098" y="3581"/>
                      <a:pt x="32038" y="2791"/>
                    </a:cubicBezTo>
                    <a:lnTo>
                      <a:pt x="32038" y="2791"/>
                    </a:lnTo>
                    <a:cubicBezTo>
                      <a:pt x="33740" y="3916"/>
                      <a:pt x="36202" y="3824"/>
                      <a:pt x="37509" y="5405"/>
                    </a:cubicBezTo>
                    <a:cubicBezTo>
                      <a:pt x="38421" y="6530"/>
                      <a:pt x="38512" y="8323"/>
                      <a:pt x="39788" y="9053"/>
                    </a:cubicBezTo>
                    <a:cubicBezTo>
                      <a:pt x="40077" y="9214"/>
                      <a:pt x="40410" y="9292"/>
                      <a:pt x="40744" y="9292"/>
                    </a:cubicBezTo>
                    <a:cubicBezTo>
                      <a:pt x="41291" y="9292"/>
                      <a:pt x="41843" y="9084"/>
                      <a:pt x="42220" y="8688"/>
                    </a:cubicBezTo>
                    <a:cubicBezTo>
                      <a:pt x="42615" y="10603"/>
                      <a:pt x="43983" y="12183"/>
                      <a:pt x="45138" y="13794"/>
                    </a:cubicBezTo>
                    <a:cubicBezTo>
                      <a:pt x="46293" y="15375"/>
                      <a:pt x="47296" y="17168"/>
                      <a:pt x="47539" y="19083"/>
                    </a:cubicBezTo>
                    <a:cubicBezTo>
                      <a:pt x="47570" y="19235"/>
                      <a:pt x="47570" y="19387"/>
                      <a:pt x="47600" y="19539"/>
                    </a:cubicBezTo>
                    <a:cubicBezTo>
                      <a:pt x="47661" y="20542"/>
                      <a:pt x="47539" y="21576"/>
                      <a:pt x="47418" y="22579"/>
                    </a:cubicBezTo>
                    <a:cubicBezTo>
                      <a:pt x="47053" y="25345"/>
                      <a:pt x="46810" y="28141"/>
                      <a:pt x="46506" y="30907"/>
                    </a:cubicBezTo>
                    <a:cubicBezTo>
                      <a:pt x="46324" y="32579"/>
                      <a:pt x="46445" y="33977"/>
                      <a:pt x="47691" y="35193"/>
                    </a:cubicBezTo>
                    <a:cubicBezTo>
                      <a:pt x="48178" y="32579"/>
                      <a:pt x="48360" y="29904"/>
                      <a:pt x="48542" y="27229"/>
                    </a:cubicBezTo>
                    <a:cubicBezTo>
                      <a:pt x="48755" y="24524"/>
                      <a:pt x="48998" y="21697"/>
                      <a:pt x="48816" y="18992"/>
                    </a:cubicBezTo>
                    <a:cubicBezTo>
                      <a:pt x="48634" y="16560"/>
                      <a:pt x="48664" y="14372"/>
                      <a:pt x="47539" y="12092"/>
                    </a:cubicBezTo>
                    <a:cubicBezTo>
                      <a:pt x="46536" y="10147"/>
                      <a:pt x="45077" y="8475"/>
                      <a:pt x="43436" y="7016"/>
                    </a:cubicBezTo>
                    <a:cubicBezTo>
                      <a:pt x="40944" y="4767"/>
                      <a:pt x="38026" y="3004"/>
                      <a:pt x="34895" y="1788"/>
                    </a:cubicBezTo>
                    <a:cubicBezTo>
                      <a:pt x="31767" y="596"/>
                      <a:pt x="28714" y="1"/>
                      <a:pt x="25527" y="1"/>
                    </a:cubicBezTo>
                    <a:close/>
                  </a:path>
                </a:pathLst>
              </a:custGeom>
              <a:solidFill>
                <a:srgbClr val="DAA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6502374" y="2945321"/>
                <a:ext cx="356113" cy="192777"/>
              </a:xfrm>
              <a:custGeom>
                <a:avLst/>
                <a:gdLst/>
                <a:ahLst/>
                <a:cxnLst/>
                <a:rect l="l" t="t" r="r" b="b"/>
                <a:pathLst>
                  <a:path w="26841" h="14530" fill="none" extrusionOk="0">
                    <a:moveTo>
                      <a:pt x="1" y="1"/>
                    </a:moveTo>
                    <a:cubicBezTo>
                      <a:pt x="3648" y="11034"/>
                      <a:pt x="16354" y="14530"/>
                      <a:pt x="26840" y="12980"/>
                    </a:cubicBezTo>
                  </a:path>
                </a:pathLst>
              </a:custGeom>
              <a:solidFill>
                <a:schemeClr val="accent3"/>
              </a:solidFill>
              <a:ln w="570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6714906" y="3112678"/>
                <a:ext cx="154872" cy="12923"/>
              </a:xfrm>
              <a:custGeom>
                <a:avLst/>
                <a:gdLst/>
                <a:ahLst/>
                <a:cxnLst/>
                <a:rect l="l" t="t" r="r" b="b"/>
                <a:pathLst>
                  <a:path w="11673" h="974" fill="none" extrusionOk="0">
                    <a:moveTo>
                      <a:pt x="0" y="92"/>
                    </a:moveTo>
                    <a:cubicBezTo>
                      <a:pt x="3557" y="852"/>
                      <a:pt x="8116" y="974"/>
                      <a:pt x="11672" y="1"/>
                    </a:cubicBezTo>
                  </a:path>
                </a:pathLst>
              </a:custGeom>
              <a:solidFill>
                <a:schemeClr val="accent3"/>
              </a:solidFill>
              <a:ln w="94975" cap="rnd"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6443095" y="2343640"/>
                <a:ext cx="694049" cy="406105"/>
              </a:xfrm>
              <a:custGeom>
                <a:avLst/>
                <a:gdLst/>
                <a:ahLst/>
                <a:cxnLst/>
                <a:rect l="l" t="t" r="r" b="b"/>
                <a:pathLst>
                  <a:path w="52312" h="30609" fill="none" extrusionOk="0">
                    <a:moveTo>
                      <a:pt x="1095" y="30609"/>
                    </a:moveTo>
                    <a:cubicBezTo>
                      <a:pt x="1" y="25198"/>
                      <a:pt x="31" y="19363"/>
                      <a:pt x="2098" y="14195"/>
                    </a:cubicBezTo>
                    <a:cubicBezTo>
                      <a:pt x="5928" y="4621"/>
                      <a:pt x="16627" y="882"/>
                      <a:pt x="26080" y="305"/>
                    </a:cubicBezTo>
                    <a:cubicBezTo>
                      <a:pt x="30822" y="1"/>
                      <a:pt x="35624" y="1034"/>
                      <a:pt x="39941" y="2979"/>
                    </a:cubicBezTo>
                    <a:cubicBezTo>
                      <a:pt x="45047" y="5320"/>
                      <a:pt x="48846" y="9849"/>
                      <a:pt x="50609" y="15138"/>
                    </a:cubicBezTo>
                    <a:cubicBezTo>
                      <a:pt x="51734" y="18542"/>
                      <a:pt x="52129" y="22129"/>
                      <a:pt x="52312" y="25685"/>
                    </a:cubicBezTo>
                  </a:path>
                </a:pathLst>
              </a:custGeom>
              <a:solidFill>
                <a:schemeClr val="accent3"/>
              </a:solidFill>
              <a:ln w="66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6395916" y="2695879"/>
                <a:ext cx="158096" cy="317690"/>
              </a:xfrm>
              <a:custGeom>
                <a:avLst/>
                <a:gdLst/>
                <a:ahLst/>
                <a:cxnLst/>
                <a:rect l="l" t="t" r="r" b="b"/>
                <a:pathLst>
                  <a:path w="11916" h="23945" extrusionOk="0">
                    <a:moveTo>
                      <a:pt x="6280" y="0"/>
                    </a:moveTo>
                    <a:cubicBezTo>
                      <a:pt x="5930" y="0"/>
                      <a:pt x="5557" y="113"/>
                      <a:pt x="5228" y="260"/>
                    </a:cubicBezTo>
                    <a:cubicBezTo>
                      <a:pt x="3405" y="1051"/>
                      <a:pt x="2158" y="2388"/>
                      <a:pt x="1398" y="4029"/>
                    </a:cubicBezTo>
                    <a:lnTo>
                      <a:pt x="1368" y="4029"/>
                    </a:lnTo>
                    <a:cubicBezTo>
                      <a:pt x="91" y="6704"/>
                      <a:pt x="0" y="10078"/>
                      <a:pt x="365" y="12875"/>
                    </a:cubicBezTo>
                    <a:cubicBezTo>
                      <a:pt x="919" y="17220"/>
                      <a:pt x="4440" y="23945"/>
                      <a:pt x="9557" y="23945"/>
                    </a:cubicBezTo>
                    <a:cubicBezTo>
                      <a:pt x="9773" y="23945"/>
                      <a:pt x="9992" y="23933"/>
                      <a:pt x="10213" y="23908"/>
                    </a:cubicBezTo>
                    <a:cubicBezTo>
                      <a:pt x="11915" y="23695"/>
                      <a:pt x="10669" y="15185"/>
                      <a:pt x="10517" y="13969"/>
                    </a:cubicBezTo>
                    <a:cubicBezTo>
                      <a:pt x="10031" y="9561"/>
                      <a:pt x="9301" y="5063"/>
                      <a:pt x="7508" y="960"/>
                    </a:cubicBezTo>
                    <a:cubicBezTo>
                      <a:pt x="7386" y="716"/>
                      <a:pt x="7295" y="473"/>
                      <a:pt x="7082" y="291"/>
                    </a:cubicBezTo>
                    <a:cubicBezTo>
                      <a:pt x="6859" y="81"/>
                      <a:pt x="6578" y="0"/>
                      <a:pt x="6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6401753" y="2738488"/>
                <a:ext cx="78650" cy="246882"/>
              </a:xfrm>
              <a:custGeom>
                <a:avLst/>
                <a:gdLst/>
                <a:ahLst/>
                <a:cxnLst/>
                <a:rect l="l" t="t" r="r" b="b"/>
                <a:pathLst>
                  <a:path w="5928" h="18608" extrusionOk="0">
                    <a:moveTo>
                      <a:pt x="2159" y="0"/>
                    </a:moveTo>
                    <a:cubicBezTo>
                      <a:pt x="1763" y="0"/>
                      <a:pt x="1459" y="304"/>
                      <a:pt x="1216" y="760"/>
                    </a:cubicBezTo>
                    <a:cubicBezTo>
                      <a:pt x="608" y="1824"/>
                      <a:pt x="335" y="3708"/>
                      <a:pt x="274" y="4286"/>
                    </a:cubicBezTo>
                    <a:cubicBezTo>
                      <a:pt x="0" y="6049"/>
                      <a:pt x="31" y="7873"/>
                      <a:pt x="274" y="9636"/>
                    </a:cubicBezTo>
                    <a:cubicBezTo>
                      <a:pt x="487" y="11459"/>
                      <a:pt x="1125" y="13222"/>
                      <a:pt x="1976" y="14833"/>
                    </a:cubicBezTo>
                    <a:cubicBezTo>
                      <a:pt x="2402" y="15684"/>
                      <a:pt x="2918" y="16718"/>
                      <a:pt x="3618" y="17386"/>
                    </a:cubicBezTo>
                    <a:cubicBezTo>
                      <a:pt x="3921" y="17721"/>
                      <a:pt x="4195" y="18086"/>
                      <a:pt x="4529" y="18420"/>
                    </a:cubicBezTo>
                    <a:cubicBezTo>
                      <a:pt x="4611" y="18501"/>
                      <a:pt x="4717" y="18607"/>
                      <a:pt x="4825" y="18607"/>
                    </a:cubicBezTo>
                    <a:cubicBezTo>
                      <a:pt x="4838" y="18607"/>
                      <a:pt x="4851" y="18606"/>
                      <a:pt x="4864" y="18602"/>
                    </a:cubicBezTo>
                    <a:cubicBezTo>
                      <a:pt x="4955" y="18572"/>
                      <a:pt x="5016" y="18481"/>
                      <a:pt x="5077" y="18390"/>
                    </a:cubicBezTo>
                    <a:cubicBezTo>
                      <a:pt x="5654" y="17295"/>
                      <a:pt x="5776" y="15988"/>
                      <a:pt x="5806" y="14742"/>
                    </a:cubicBezTo>
                    <a:cubicBezTo>
                      <a:pt x="5928" y="11429"/>
                      <a:pt x="5624" y="8085"/>
                      <a:pt x="4864" y="4833"/>
                    </a:cubicBezTo>
                    <a:cubicBezTo>
                      <a:pt x="4529" y="3374"/>
                      <a:pt x="4104" y="1854"/>
                      <a:pt x="3131" y="669"/>
                    </a:cubicBezTo>
                    <a:cubicBezTo>
                      <a:pt x="2888" y="335"/>
                      <a:pt x="2554" y="31"/>
                      <a:pt x="21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6448747" y="2695998"/>
                <a:ext cx="105264" cy="317239"/>
              </a:xfrm>
              <a:custGeom>
                <a:avLst/>
                <a:gdLst/>
                <a:ahLst/>
                <a:cxnLst/>
                <a:rect l="l" t="t" r="r" b="b"/>
                <a:pathLst>
                  <a:path w="7934" h="23911" extrusionOk="0">
                    <a:moveTo>
                      <a:pt x="3040" y="23170"/>
                    </a:moveTo>
                    <a:cubicBezTo>
                      <a:pt x="3044" y="23172"/>
                      <a:pt x="3048" y="23174"/>
                      <a:pt x="3052" y="23176"/>
                    </a:cubicBezTo>
                    <a:lnTo>
                      <a:pt x="3052" y="23176"/>
                    </a:lnTo>
                    <a:cubicBezTo>
                      <a:pt x="3048" y="23174"/>
                      <a:pt x="3044" y="23172"/>
                      <a:pt x="3040" y="23170"/>
                    </a:cubicBezTo>
                    <a:close/>
                    <a:moveTo>
                      <a:pt x="2254" y="1"/>
                    </a:moveTo>
                    <a:cubicBezTo>
                      <a:pt x="1449" y="1"/>
                      <a:pt x="477" y="499"/>
                      <a:pt x="0" y="890"/>
                    </a:cubicBezTo>
                    <a:cubicBezTo>
                      <a:pt x="790" y="1072"/>
                      <a:pt x="1216" y="1954"/>
                      <a:pt x="1489" y="2622"/>
                    </a:cubicBezTo>
                    <a:cubicBezTo>
                      <a:pt x="3313" y="6786"/>
                      <a:pt x="4043" y="11467"/>
                      <a:pt x="4225" y="15996"/>
                    </a:cubicBezTo>
                    <a:cubicBezTo>
                      <a:pt x="4286" y="17516"/>
                      <a:pt x="4347" y="19066"/>
                      <a:pt x="4073" y="20556"/>
                    </a:cubicBezTo>
                    <a:cubicBezTo>
                      <a:pt x="4045" y="20840"/>
                      <a:pt x="3723" y="23204"/>
                      <a:pt x="3158" y="23204"/>
                    </a:cubicBezTo>
                    <a:cubicBezTo>
                      <a:pt x="3124" y="23204"/>
                      <a:pt x="3088" y="23195"/>
                      <a:pt x="3052" y="23176"/>
                    </a:cubicBezTo>
                    <a:lnTo>
                      <a:pt x="3052" y="23176"/>
                    </a:lnTo>
                    <a:cubicBezTo>
                      <a:pt x="3916" y="23644"/>
                      <a:pt x="4680" y="23910"/>
                      <a:pt x="5590" y="23910"/>
                    </a:cubicBezTo>
                    <a:cubicBezTo>
                      <a:pt x="5796" y="23910"/>
                      <a:pt x="6008" y="23897"/>
                      <a:pt x="6231" y="23869"/>
                    </a:cubicBezTo>
                    <a:cubicBezTo>
                      <a:pt x="7933" y="23686"/>
                      <a:pt x="6687" y="15176"/>
                      <a:pt x="6535" y="13960"/>
                    </a:cubicBezTo>
                    <a:cubicBezTo>
                      <a:pt x="6049" y="9522"/>
                      <a:pt x="5319" y="5054"/>
                      <a:pt x="3526" y="951"/>
                    </a:cubicBezTo>
                    <a:cubicBezTo>
                      <a:pt x="3435" y="707"/>
                      <a:pt x="3313" y="464"/>
                      <a:pt x="3100" y="282"/>
                    </a:cubicBezTo>
                    <a:cubicBezTo>
                      <a:pt x="2874" y="81"/>
                      <a:pt x="2577" y="1"/>
                      <a:pt x="22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7082297" y="2628998"/>
                <a:ext cx="141153" cy="328437"/>
              </a:xfrm>
              <a:custGeom>
                <a:avLst/>
                <a:gdLst/>
                <a:ahLst/>
                <a:cxnLst/>
                <a:rect l="l" t="t" r="r" b="b"/>
                <a:pathLst>
                  <a:path w="10639" h="24755" extrusionOk="0">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7477" y="24724"/>
                      <a:pt x="10547" y="17034"/>
                      <a:pt x="10608" y="12353"/>
                    </a:cubicBezTo>
                    <a:cubicBezTo>
                      <a:pt x="10638" y="9466"/>
                      <a:pt x="10122" y="6061"/>
                      <a:pt x="8480" y="3508"/>
                    </a:cubicBezTo>
                    <a:cubicBezTo>
                      <a:pt x="7477" y="1928"/>
                      <a:pt x="6048" y="712"/>
                      <a:pt x="4073" y="134"/>
                    </a:cubicBezTo>
                    <a:cubicBezTo>
                      <a:pt x="3786" y="56"/>
                      <a:pt x="3477" y="0"/>
                      <a:pt x="3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7154074" y="2668362"/>
                <a:ext cx="69376" cy="245741"/>
              </a:xfrm>
              <a:custGeom>
                <a:avLst/>
                <a:gdLst/>
                <a:ahLst/>
                <a:cxnLst/>
                <a:rect l="l" t="t" r="r" b="b"/>
                <a:pathLst>
                  <a:path w="5229" h="18522" extrusionOk="0">
                    <a:moveTo>
                      <a:pt x="2399" y="0"/>
                    </a:moveTo>
                    <a:cubicBezTo>
                      <a:pt x="1767" y="0"/>
                      <a:pt x="1378" y="1537"/>
                      <a:pt x="1216" y="2091"/>
                    </a:cubicBezTo>
                    <a:cubicBezTo>
                      <a:pt x="821" y="3641"/>
                      <a:pt x="547" y="5222"/>
                      <a:pt x="365" y="6833"/>
                    </a:cubicBezTo>
                    <a:cubicBezTo>
                      <a:pt x="0" y="10055"/>
                      <a:pt x="91" y="13368"/>
                      <a:pt x="882" y="16529"/>
                    </a:cubicBezTo>
                    <a:cubicBezTo>
                      <a:pt x="1040" y="17163"/>
                      <a:pt x="1283" y="18521"/>
                      <a:pt x="1823" y="18521"/>
                    </a:cubicBezTo>
                    <a:cubicBezTo>
                      <a:pt x="2008" y="18521"/>
                      <a:pt x="2229" y="18361"/>
                      <a:pt x="2493" y="17958"/>
                    </a:cubicBezTo>
                    <a:cubicBezTo>
                      <a:pt x="3070" y="17076"/>
                      <a:pt x="3556" y="16134"/>
                      <a:pt x="3952" y="15161"/>
                    </a:cubicBezTo>
                    <a:cubicBezTo>
                      <a:pt x="4681" y="13338"/>
                      <a:pt x="5167" y="11362"/>
                      <a:pt x="5198" y="9386"/>
                    </a:cubicBezTo>
                    <a:cubicBezTo>
                      <a:pt x="5228" y="6499"/>
                      <a:pt x="4712" y="3094"/>
                      <a:pt x="3070" y="541"/>
                    </a:cubicBezTo>
                    <a:cubicBezTo>
                      <a:pt x="2822" y="154"/>
                      <a:pt x="2598" y="0"/>
                      <a:pt x="23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7085514" y="2635452"/>
                <a:ext cx="76222" cy="328437"/>
              </a:xfrm>
              <a:custGeom>
                <a:avLst/>
                <a:gdLst/>
                <a:ahLst/>
                <a:cxnLst/>
                <a:rect l="l" t="t" r="r" b="b"/>
                <a:pathLst>
                  <a:path w="5745" h="24755" extrusionOk="0">
                    <a:moveTo>
                      <a:pt x="3182" y="0"/>
                    </a:moveTo>
                    <a:cubicBezTo>
                      <a:pt x="2788" y="0"/>
                      <a:pt x="2418" y="99"/>
                      <a:pt x="2158" y="377"/>
                    </a:cubicBezTo>
                    <a:cubicBezTo>
                      <a:pt x="1975" y="590"/>
                      <a:pt x="1884" y="864"/>
                      <a:pt x="1793" y="1137"/>
                    </a:cubicBezTo>
                    <a:cubicBezTo>
                      <a:pt x="456" y="5514"/>
                      <a:pt x="243" y="10165"/>
                      <a:pt x="243" y="14724"/>
                    </a:cubicBezTo>
                    <a:cubicBezTo>
                      <a:pt x="273" y="15968"/>
                      <a:pt x="1" y="24755"/>
                      <a:pt x="1754" y="24755"/>
                    </a:cubicBezTo>
                    <a:cubicBezTo>
                      <a:pt x="1757" y="24755"/>
                      <a:pt x="1760" y="24755"/>
                      <a:pt x="1763" y="24755"/>
                    </a:cubicBezTo>
                    <a:cubicBezTo>
                      <a:pt x="2918" y="24755"/>
                      <a:pt x="4468" y="24542"/>
                      <a:pt x="5319" y="23721"/>
                    </a:cubicBezTo>
                    <a:lnTo>
                      <a:pt x="5319" y="23721"/>
                    </a:lnTo>
                    <a:cubicBezTo>
                      <a:pt x="5292" y="23746"/>
                      <a:pt x="5263" y="23758"/>
                      <a:pt x="5231" y="23758"/>
                    </a:cubicBezTo>
                    <a:cubicBezTo>
                      <a:pt x="4800" y="23758"/>
                      <a:pt x="3980" y="21579"/>
                      <a:pt x="3951" y="21381"/>
                    </a:cubicBezTo>
                    <a:cubicBezTo>
                      <a:pt x="2918" y="16061"/>
                      <a:pt x="3191" y="10165"/>
                      <a:pt x="4103" y="4846"/>
                    </a:cubicBezTo>
                    <a:cubicBezTo>
                      <a:pt x="4255" y="3934"/>
                      <a:pt x="4468" y="2961"/>
                      <a:pt x="4833" y="2110"/>
                    </a:cubicBezTo>
                    <a:cubicBezTo>
                      <a:pt x="5076" y="1593"/>
                      <a:pt x="5349" y="1198"/>
                      <a:pt x="5745" y="803"/>
                    </a:cubicBezTo>
                    <a:cubicBezTo>
                      <a:pt x="5228" y="499"/>
                      <a:pt x="4650" y="286"/>
                      <a:pt x="4073" y="134"/>
                    </a:cubicBezTo>
                    <a:cubicBezTo>
                      <a:pt x="3786" y="56"/>
                      <a:pt x="3477" y="0"/>
                      <a:pt x="3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6110797" y="2733532"/>
                <a:ext cx="458140" cy="1357504"/>
              </a:xfrm>
              <a:custGeom>
                <a:avLst/>
                <a:gdLst/>
                <a:ahLst/>
                <a:cxnLst/>
                <a:rect l="l" t="t" r="r" b="b"/>
                <a:pathLst>
                  <a:path w="34531" h="102318" extrusionOk="0">
                    <a:moveTo>
                      <a:pt x="29807" y="1"/>
                    </a:moveTo>
                    <a:cubicBezTo>
                      <a:pt x="29419" y="1"/>
                      <a:pt x="29141" y="454"/>
                      <a:pt x="28998" y="827"/>
                    </a:cubicBezTo>
                    <a:cubicBezTo>
                      <a:pt x="27417" y="4353"/>
                      <a:pt x="25746" y="7787"/>
                      <a:pt x="23952" y="11192"/>
                    </a:cubicBezTo>
                    <a:cubicBezTo>
                      <a:pt x="23101" y="12833"/>
                      <a:pt x="22250" y="14535"/>
                      <a:pt x="21247" y="16055"/>
                    </a:cubicBezTo>
                    <a:cubicBezTo>
                      <a:pt x="20396" y="17362"/>
                      <a:pt x="19241" y="18912"/>
                      <a:pt x="19910" y="20553"/>
                    </a:cubicBezTo>
                    <a:cubicBezTo>
                      <a:pt x="20062" y="20949"/>
                      <a:pt x="20335" y="21344"/>
                      <a:pt x="20366" y="21769"/>
                    </a:cubicBezTo>
                    <a:cubicBezTo>
                      <a:pt x="20366" y="22043"/>
                      <a:pt x="20274" y="22347"/>
                      <a:pt x="20274" y="22651"/>
                    </a:cubicBezTo>
                    <a:cubicBezTo>
                      <a:pt x="20214" y="23411"/>
                      <a:pt x="20670" y="24079"/>
                      <a:pt x="20943" y="24809"/>
                    </a:cubicBezTo>
                    <a:cubicBezTo>
                      <a:pt x="21186" y="25417"/>
                      <a:pt x="21277" y="26085"/>
                      <a:pt x="21399" y="26754"/>
                    </a:cubicBezTo>
                    <a:cubicBezTo>
                      <a:pt x="21855" y="29399"/>
                      <a:pt x="22311" y="32043"/>
                      <a:pt x="22736" y="34687"/>
                    </a:cubicBezTo>
                    <a:cubicBezTo>
                      <a:pt x="23223" y="37453"/>
                      <a:pt x="23648" y="40250"/>
                      <a:pt x="24226" y="43016"/>
                    </a:cubicBezTo>
                    <a:cubicBezTo>
                      <a:pt x="24560" y="44505"/>
                      <a:pt x="23071" y="46906"/>
                      <a:pt x="22524" y="48213"/>
                    </a:cubicBezTo>
                    <a:cubicBezTo>
                      <a:pt x="21612" y="50372"/>
                      <a:pt x="20700" y="52530"/>
                      <a:pt x="19758" y="54688"/>
                    </a:cubicBezTo>
                    <a:cubicBezTo>
                      <a:pt x="17904" y="59095"/>
                      <a:pt x="16019" y="63533"/>
                      <a:pt x="14134" y="67940"/>
                    </a:cubicBezTo>
                    <a:cubicBezTo>
                      <a:pt x="10426" y="76664"/>
                      <a:pt x="6718" y="85418"/>
                      <a:pt x="2979" y="94141"/>
                    </a:cubicBezTo>
                    <a:cubicBezTo>
                      <a:pt x="1855" y="96786"/>
                      <a:pt x="0" y="102166"/>
                      <a:pt x="0" y="102166"/>
                    </a:cubicBezTo>
                    <a:lnTo>
                      <a:pt x="22037" y="102318"/>
                    </a:lnTo>
                    <a:cubicBezTo>
                      <a:pt x="22037" y="102318"/>
                      <a:pt x="24955" y="82591"/>
                      <a:pt x="26810" y="73107"/>
                    </a:cubicBezTo>
                    <a:cubicBezTo>
                      <a:pt x="27721" y="68335"/>
                      <a:pt x="28664" y="63533"/>
                      <a:pt x="29606" y="58730"/>
                    </a:cubicBezTo>
                    <a:cubicBezTo>
                      <a:pt x="30427" y="54475"/>
                      <a:pt x="30791" y="50432"/>
                      <a:pt x="31308" y="46147"/>
                    </a:cubicBezTo>
                    <a:cubicBezTo>
                      <a:pt x="31369" y="45691"/>
                      <a:pt x="31430" y="45204"/>
                      <a:pt x="31582" y="44748"/>
                    </a:cubicBezTo>
                    <a:cubicBezTo>
                      <a:pt x="31764" y="44232"/>
                      <a:pt x="32068" y="43776"/>
                      <a:pt x="32342" y="43289"/>
                    </a:cubicBezTo>
                    <a:cubicBezTo>
                      <a:pt x="33618" y="41040"/>
                      <a:pt x="34530" y="38517"/>
                      <a:pt x="34408" y="35934"/>
                    </a:cubicBezTo>
                    <a:cubicBezTo>
                      <a:pt x="34256" y="33441"/>
                      <a:pt x="33193" y="31101"/>
                      <a:pt x="32159" y="28851"/>
                    </a:cubicBezTo>
                    <a:cubicBezTo>
                      <a:pt x="31278" y="26937"/>
                      <a:pt x="30366" y="24961"/>
                      <a:pt x="29636" y="22985"/>
                    </a:cubicBezTo>
                    <a:cubicBezTo>
                      <a:pt x="29606" y="22894"/>
                      <a:pt x="29576" y="22803"/>
                      <a:pt x="29606" y="22712"/>
                    </a:cubicBezTo>
                    <a:cubicBezTo>
                      <a:pt x="29606" y="22620"/>
                      <a:pt x="29667" y="22529"/>
                      <a:pt x="29758" y="22438"/>
                    </a:cubicBezTo>
                    <a:cubicBezTo>
                      <a:pt x="30639" y="21435"/>
                      <a:pt x="31490" y="20401"/>
                      <a:pt x="32220" y="19277"/>
                    </a:cubicBezTo>
                    <a:cubicBezTo>
                      <a:pt x="32281" y="19672"/>
                      <a:pt x="32372" y="20067"/>
                      <a:pt x="32615" y="20401"/>
                    </a:cubicBezTo>
                    <a:cubicBezTo>
                      <a:pt x="32826" y="20686"/>
                      <a:pt x="33046" y="20801"/>
                      <a:pt x="33251" y="20801"/>
                    </a:cubicBezTo>
                    <a:cubicBezTo>
                      <a:pt x="33728" y="20801"/>
                      <a:pt x="34132" y="20184"/>
                      <a:pt x="34196" y="19611"/>
                    </a:cubicBezTo>
                    <a:cubicBezTo>
                      <a:pt x="34287" y="18760"/>
                      <a:pt x="34287" y="17909"/>
                      <a:pt x="34165" y="17088"/>
                    </a:cubicBezTo>
                    <a:cubicBezTo>
                      <a:pt x="34104" y="16511"/>
                      <a:pt x="33861" y="15508"/>
                      <a:pt x="33253" y="15295"/>
                    </a:cubicBezTo>
                    <a:cubicBezTo>
                      <a:pt x="33071" y="15234"/>
                      <a:pt x="32919" y="15234"/>
                      <a:pt x="32737" y="15234"/>
                    </a:cubicBezTo>
                    <a:cubicBezTo>
                      <a:pt x="32919" y="14596"/>
                      <a:pt x="32737" y="13927"/>
                      <a:pt x="32463" y="13319"/>
                    </a:cubicBezTo>
                    <a:cubicBezTo>
                      <a:pt x="32402" y="13137"/>
                      <a:pt x="32311" y="12985"/>
                      <a:pt x="32159" y="12894"/>
                    </a:cubicBezTo>
                    <a:cubicBezTo>
                      <a:pt x="32083" y="12833"/>
                      <a:pt x="31992" y="12803"/>
                      <a:pt x="31905" y="12803"/>
                    </a:cubicBezTo>
                    <a:cubicBezTo>
                      <a:pt x="31817" y="12803"/>
                      <a:pt x="31734" y="12833"/>
                      <a:pt x="31673" y="12894"/>
                    </a:cubicBezTo>
                    <a:cubicBezTo>
                      <a:pt x="31734" y="12499"/>
                      <a:pt x="31551" y="12073"/>
                      <a:pt x="31369" y="11708"/>
                    </a:cubicBezTo>
                    <a:cubicBezTo>
                      <a:pt x="31278" y="11556"/>
                      <a:pt x="31186" y="11404"/>
                      <a:pt x="31035" y="11313"/>
                    </a:cubicBezTo>
                    <a:cubicBezTo>
                      <a:pt x="30974" y="11298"/>
                      <a:pt x="30905" y="11290"/>
                      <a:pt x="30837" y="11290"/>
                    </a:cubicBezTo>
                    <a:cubicBezTo>
                      <a:pt x="30769" y="11290"/>
                      <a:pt x="30700" y="11298"/>
                      <a:pt x="30639" y="11313"/>
                    </a:cubicBezTo>
                    <a:cubicBezTo>
                      <a:pt x="29211" y="11526"/>
                      <a:pt x="27934" y="12438"/>
                      <a:pt x="26810" y="13319"/>
                    </a:cubicBezTo>
                    <a:cubicBezTo>
                      <a:pt x="27539" y="12742"/>
                      <a:pt x="27873" y="11800"/>
                      <a:pt x="28238" y="10979"/>
                    </a:cubicBezTo>
                    <a:cubicBezTo>
                      <a:pt x="28724" y="9915"/>
                      <a:pt x="29241" y="8851"/>
                      <a:pt x="29636" y="7757"/>
                    </a:cubicBezTo>
                    <a:cubicBezTo>
                      <a:pt x="30457" y="5568"/>
                      <a:pt x="30974" y="3228"/>
                      <a:pt x="30548" y="888"/>
                    </a:cubicBezTo>
                    <a:cubicBezTo>
                      <a:pt x="30457" y="492"/>
                      <a:pt x="30275" y="36"/>
                      <a:pt x="29879" y="6"/>
                    </a:cubicBezTo>
                    <a:cubicBezTo>
                      <a:pt x="29855" y="3"/>
                      <a:pt x="29831" y="1"/>
                      <a:pt x="2980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a:off x="6396725" y="2902427"/>
                <a:ext cx="141962" cy="95738"/>
              </a:xfrm>
              <a:custGeom>
                <a:avLst/>
                <a:gdLst/>
                <a:ahLst/>
                <a:cxnLst/>
                <a:rect l="l" t="t" r="r" b="b"/>
                <a:pathLst>
                  <a:path w="10700" h="7216" extrusionOk="0">
                    <a:moveTo>
                      <a:pt x="10306" y="1"/>
                    </a:moveTo>
                    <a:cubicBezTo>
                      <a:pt x="9943" y="1"/>
                      <a:pt x="9487" y="331"/>
                      <a:pt x="9210" y="437"/>
                    </a:cubicBezTo>
                    <a:cubicBezTo>
                      <a:pt x="8724" y="711"/>
                      <a:pt x="8268" y="984"/>
                      <a:pt x="7781" y="1258"/>
                    </a:cubicBezTo>
                    <a:cubicBezTo>
                      <a:pt x="4985" y="2930"/>
                      <a:pt x="2341" y="4906"/>
                      <a:pt x="0" y="7216"/>
                    </a:cubicBezTo>
                    <a:lnTo>
                      <a:pt x="1307" y="6243"/>
                    </a:lnTo>
                    <a:cubicBezTo>
                      <a:pt x="3465" y="4571"/>
                      <a:pt x="5684" y="3021"/>
                      <a:pt x="7933" y="1501"/>
                    </a:cubicBezTo>
                    <a:cubicBezTo>
                      <a:pt x="8389" y="1197"/>
                      <a:pt x="8845" y="893"/>
                      <a:pt x="9301" y="620"/>
                    </a:cubicBezTo>
                    <a:cubicBezTo>
                      <a:pt x="9569" y="463"/>
                      <a:pt x="10002" y="76"/>
                      <a:pt x="10358" y="76"/>
                    </a:cubicBezTo>
                    <a:cubicBezTo>
                      <a:pt x="10485" y="76"/>
                      <a:pt x="10603" y="126"/>
                      <a:pt x="10699" y="255"/>
                    </a:cubicBezTo>
                    <a:lnTo>
                      <a:pt x="10699" y="225"/>
                    </a:lnTo>
                    <a:cubicBezTo>
                      <a:pt x="10599" y="61"/>
                      <a:pt x="10461" y="1"/>
                      <a:pt x="10306"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6413256" y="2934402"/>
                <a:ext cx="143170" cy="100860"/>
              </a:xfrm>
              <a:custGeom>
                <a:avLst/>
                <a:gdLst/>
                <a:ahLst/>
                <a:cxnLst/>
                <a:rect l="l" t="t" r="r" b="b"/>
                <a:pathLst>
                  <a:path w="10791" h="7602" extrusionOk="0">
                    <a:moveTo>
                      <a:pt x="9965" y="0"/>
                    </a:moveTo>
                    <a:cubicBezTo>
                      <a:pt x="9205" y="0"/>
                      <a:pt x="8375" y="754"/>
                      <a:pt x="7782" y="1128"/>
                    </a:cubicBezTo>
                    <a:cubicBezTo>
                      <a:pt x="5016" y="3043"/>
                      <a:pt x="2371" y="5231"/>
                      <a:pt x="0" y="7602"/>
                    </a:cubicBezTo>
                    <a:lnTo>
                      <a:pt x="1338" y="6569"/>
                    </a:lnTo>
                    <a:cubicBezTo>
                      <a:pt x="2158" y="5900"/>
                      <a:pt x="4438" y="4106"/>
                      <a:pt x="5289" y="3438"/>
                    </a:cubicBezTo>
                    <a:lnTo>
                      <a:pt x="7934" y="1371"/>
                    </a:lnTo>
                    <a:cubicBezTo>
                      <a:pt x="8556" y="933"/>
                      <a:pt x="9301" y="110"/>
                      <a:pt x="10063" y="110"/>
                    </a:cubicBezTo>
                    <a:cubicBezTo>
                      <a:pt x="10305" y="110"/>
                      <a:pt x="10549" y="193"/>
                      <a:pt x="10791" y="398"/>
                    </a:cubicBezTo>
                    <a:cubicBezTo>
                      <a:pt x="10538" y="111"/>
                      <a:pt x="10257" y="0"/>
                      <a:pt x="9965"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6388247" y="2896523"/>
                <a:ext cx="98418" cy="70596"/>
              </a:xfrm>
              <a:custGeom>
                <a:avLst/>
                <a:gdLst/>
                <a:ahLst/>
                <a:cxnLst/>
                <a:rect l="l" t="t" r="r" b="b"/>
                <a:pathLst>
                  <a:path w="7418" h="5321" extrusionOk="0">
                    <a:moveTo>
                      <a:pt x="7417" y="1"/>
                    </a:moveTo>
                    <a:cubicBezTo>
                      <a:pt x="5350" y="1004"/>
                      <a:pt x="3405" y="2281"/>
                      <a:pt x="1551" y="3648"/>
                    </a:cubicBezTo>
                    <a:cubicBezTo>
                      <a:pt x="973" y="4104"/>
                      <a:pt x="122" y="4530"/>
                      <a:pt x="1" y="5320"/>
                    </a:cubicBezTo>
                    <a:cubicBezTo>
                      <a:pt x="274" y="4560"/>
                      <a:pt x="1095" y="4317"/>
                      <a:pt x="1703" y="3892"/>
                    </a:cubicBezTo>
                    <a:cubicBezTo>
                      <a:pt x="3648" y="2645"/>
                      <a:pt x="5563" y="1369"/>
                      <a:pt x="741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7298849" y="2729578"/>
                <a:ext cx="482725" cy="482327"/>
              </a:xfrm>
              <a:custGeom>
                <a:avLst/>
                <a:gdLst/>
                <a:ahLst/>
                <a:cxnLst/>
                <a:rect l="l" t="t" r="r" b="b"/>
                <a:pathLst>
                  <a:path w="36384" h="36354" extrusionOk="0">
                    <a:moveTo>
                      <a:pt x="18177" y="0"/>
                    </a:moveTo>
                    <a:cubicBezTo>
                      <a:pt x="8146" y="0"/>
                      <a:pt x="0" y="8116"/>
                      <a:pt x="0" y="18177"/>
                    </a:cubicBezTo>
                    <a:cubicBezTo>
                      <a:pt x="0" y="28207"/>
                      <a:pt x="8146" y="36353"/>
                      <a:pt x="18177" y="36353"/>
                    </a:cubicBezTo>
                    <a:cubicBezTo>
                      <a:pt x="28238" y="36353"/>
                      <a:pt x="36384" y="28207"/>
                      <a:pt x="36384" y="18177"/>
                    </a:cubicBezTo>
                    <a:cubicBezTo>
                      <a:pt x="36384" y="8116"/>
                      <a:pt x="28238" y="0"/>
                      <a:pt x="18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7384742" y="2897744"/>
                <a:ext cx="79857" cy="134705"/>
              </a:xfrm>
              <a:custGeom>
                <a:avLst/>
                <a:gdLst/>
                <a:ahLst/>
                <a:cxnLst/>
                <a:rect l="l" t="t" r="r" b="b"/>
                <a:pathLst>
                  <a:path w="6019" h="10153" extrusionOk="0">
                    <a:moveTo>
                      <a:pt x="2827" y="0"/>
                    </a:moveTo>
                    <a:cubicBezTo>
                      <a:pt x="2371" y="0"/>
                      <a:pt x="1915" y="61"/>
                      <a:pt x="1429" y="152"/>
                    </a:cubicBezTo>
                    <a:cubicBezTo>
                      <a:pt x="973" y="274"/>
                      <a:pt x="487" y="395"/>
                      <a:pt x="1" y="608"/>
                    </a:cubicBezTo>
                    <a:lnTo>
                      <a:pt x="1" y="2796"/>
                    </a:lnTo>
                    <a:cubicBezTo>
                      <a:pt x="456" y="2462"/>
                      <a:pt x="882" y="2189"/>
                      <a:pt x="1277" y="2037"/>
                    </a:cubicBezTo>
                    <a:cubicBezTo>
                      <a:pt x="1672" y="1854"/>
                      <a:pt x="2037" y="1763"/>
                      <a:pt x="2371" y="1763"/>
                    </a:cubicBezTo>
                    <a:cubicBezTo>
                      <a:pt x="2797" y="1763"/>
                      <a:pt x="3162" y="1915"/>
                      <a:pt x="3405" y="2189"/>
                    </a:cubicBezTo>
                    <a:cubicBezTo>
                      <a:pt x="3678" y="2493"/>
                      <a:pt x="3800" y="2857"/>
                      <a:pt x="3800" y="3313"/>
                    </a:cubicBezTo>
                    <a:cubicBezTo>
                      <a:pt x="3800" y="3617"/>
                      <a:pt x="3739" y="3921"/>
                      <a:pt x="3618" y="4195"/>
                    </a:cubicBezTo>
                    <a:cubicBezTo>
                      <a:pt x="3496" y="4468"/>
                      <a:pt x="3283" y="4772"/>
                      <a:pt x="3010" y="5076"/>
                    </a:cubicBezTo>
                    <a:lnTo>
                      <a:pt x="1" y="8268"/>
                    </a:lnTo>
                    <a:lnTo>
                      <a:pt x="1" y="10152"/>
                    </a:lnTo>
                    <a:lnTo>
                      <a:pt x="6019" y="10152"/>
                    </a:lnTo>
                    <a:lnTo>
                      <a:pt x="6019" y="8268"/>
                    </a:lnTo>
                    <a:lnTo>
                      <a:pt x="2371" y="8268"/>
                    </a:lnTo>
                    <a:lnTo>
                      <a:pt x="4134" y="6414"/>
                    </a:lnTo>
                    <a:cubicBezTo>
                      <a:pt x="4864" y="5623"/>
                      <a:pt x="5381" y="4985"/>
                      <a:pt x="5593" y="4529"/>
                    </a:cubicBezTo>
                    <a:cubicBezTo>
                      <a:pt x="5836" y="4043"/>
                      <a:pt x="5958" y="3526"/>
                      <a:pt x="5958" y="3009"/>
                    </a:cubicBezTo>
                    <a:cubicBezTo>
                      <a:pt x="5958" y="2067"/>
                      <a:pt x="5685" y="1337"/>
                      <a:pt x="5137" y="790"/>
                    </a:cubicBezTo>
                    <a:cubicBezTo>
                      <a:pt x="4590" y="274"/>
                      <a:pt x="3800" y="0"/>
                      <a:pt x="2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7484355" y="2900159"/>
                <a:ext cx="91148" cy="132290"/>
              </a:xfrm>
              <a:custGeom>
                <a:avLst/>
                <a:gdLst/>
                <a:ahLst/>
                <a:cxnLst/>
                <a:rect l="l" t="t" r="r" b="b"/>
                <a:pathLst>
                  <a:path w="6870" h="9971" extrusionOk="0">
                    <a:moveTo>
                      <a:pt x="3678" y="2128"/>
                    </a:moveTo>
                    <a:lnTo>
                      <a:pt x="3678" y="6292"/>
                    </a:lnTo>
                    <a:lnTo>
                      <a:pt x="1338" y="6292"/>
                    </a:lnTo>
                    <a:lnTo>
                      <a:pt x="3678" y="2128"/>
                    </a:lnTo>
                    <a:close/>
                    <a:moveTo>
                      <a:pt x="3313" y="0"/>
                    </a:moveTo>
                    <a:lnTo>
                      <a:pt x="0" y="5958"/>
                    </a:lnTo>
                    <a:lnTo>
                      <a:pt x="0" y="8177"/>
                    </a:lnTo>
                    <a:lnTo>
                      <a:pt x="3678" y="8177"/>
                    </a:lnTo>
                    <a:lnTo>
                      <a:pt x="3678" y="9970"/>
                    </a:lnTo>
                    <a:lnTo>
                      <a:pt x="5684" y="9970"/>
                    </a:lnTo>
                    <a:lnTo>
                      <a:pt x="5684" y="8177"/>
                    </a:lnTo>
                    <a:lnTo>
                      <a:pt x="6870" y="8177"/>
                    </a:lnTo>
                    <a:lnTo>
                      <a:pt x="6870" y="6292"/>
                    </a:lnTo>
                    <a:lnTo>
                      <a:pt x="5684" y="6292"/>
                    </a:lnTo>
                    <a:lnTo>
                      <a:pt x="56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7582349" y="2900159"/>
                <a:ext cx="54861" cy="149220"/>
              </a:xfrm>
              <a:custGeom>
                <a:avLst/>
                <a:gdLst/>
                <a:ahLst/>
                <a:cxnLst/>
                <a:rect l="l" t="t" r="r" b="b"/>
                <a:pathLst>
                  <a:path w="4135" h="11247" extrusionOk="0">
                    <a:moveTo>
                      <a:pt x="2918" y="0"/>
                    </a:moveTo>
                    <a:lnTo>
                      <a:pt x="0" y="11247"/>
                    </a:lnTo>
                    <a:lnTo>
                      <a:pt x="1216" y="11247"/>
                    </a:lnTo>
                    <a:lnTo>
                      <a:pt x="41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7647280" y="2900159"/>
                <a:ext cx="82683" cy="132290"/>
              </a:xfrm>
              <a:custGeom>
                <a:avLst/>
                <a:gdLst/>
                <a:ahLst/>
                <a:cxnLst/>
                <a:rect l="l" t="t" r="r" b="b"/>
                <a:pathLst>
                  <a:path w="6232" h="9971" extrusionOk="0">
                    <a:moveTo>
                      <a:pt x="0" y="0"/>
                    </a:moveTo>
                    <a:lnTo>
                      <a:pt x="0" y="1915"/>
                    </a:lnTo>
                    <a:lnTo>
                      <a:pt x="3982" y="1915"/>
                    </a:lnTo>
                    <a:lnTo>
                      <a:pt x="942" y="9970"/>
                    </a:lnTo>
                    <a:lnTo>
                      <a:pt x="3009" y="9970"/>
                    </a:lnTo>
                    <a:lnTo>
                      <a:pt x="6231" y="1459"/>
                    </a:lnTo>
                    <a:lnTo>
                      <a:pt x="6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6"/>
            <p:cNvSpPr/>
            <p:nvPr/>
          </p:nvSpPr>
          <p:spPr>
            <a:xfrm>
              <a:off x="5948682" y="4193859"/>
              <a:ext cx="144788" cy="88335"/>
            </a:xfrm>
            <a:custGeom>
              <a:avLst/>
              <a:gdLst/>
              <a:ahLst/>
              <a:cxnLst/>
              <a:rect l="l" t="t" r="r" b="b"/>
              <a:pathLst>
                <a:path w="10913" h="6658" fill="none" extrusionOk="0">
                  <a:moveTo>
                    <a:pt x="0" y="6657"/>
                  </a:moveTo>
                  <a:lnTo>
                    <a:pt x="10912"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6053123" y="4193859"/>
              <a:ext cx="115759" cy="88335"/>
            </a:xfrm>
            <a:custGeom>
              <a:avLst/>
              <a:gdLst/>
              <a:ahLst/>
              <a:cxnLst/>
              <a:rect l="l" t="t" r="r" b="b"/>
              <a:pathLst>
                <a:path w="8725" h="6658" fill="none" extrusionOk="0">
                  <a:moveTo>
                    <a:pt x="1" y="6657"/>
                  </a:moveTo>
                  <a:lnTo>
                    <a:pt x="8724"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5859962" y="4193859"/>
              <a:ext cx="161320" cy="88335"/>
            </a:xfrm>
            <a:custGeom>
              <a:avLst/>
              <a:gdLst/>
              <a:ahLst/>
              <a:cxnLst/>
              <a:rect l="l" t="t" r="r" b="b"/>
              <a:pathLst>
                <a:path w="12159" h="6658" fill="none" extrusionOk="0">
                  <a:moveTo>
                    <a:pt x="0" y="6657"/>
                  </a:moveTo>
                  <a:lnTo>
                    <a:pt x="12159" y="0"/>
                  </a:ln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6"/>
          <p:cNvSpPr/>
          <p:nvPr/>
        </p:nvSpPr>
        <p:spPr>
          <a:xfrm>
            <a:off x="5102221" y="2141325"/>
            <a:ext cx="1003372" cy="470638"/>
          </a:xfrm>
          <a:custGeom>
            <a:avLst/>
            <a:gdLst/>
            <a:ahLst/>
            <a:cxnLst/>
            <a:rect l="l" t="t" r="r" b="b"/>
            <a:pathLst>
              <a:path w="60792" h="35473" extrusionOk="0">
                <a:moveTo>
                  <a:pt x="5258" y="1"/>
                </a:moveTo>
                <a:cubicBezTo>
                  <a:pt x="2371" y="1"/>
                  <a:pt x="0" y="2372"/>
                  <a:pt x="0" y="5290"/>
                </a:cubicBezTo>
                <a:lnTo>
                  <a:pt x="0" y="18664"/>
                </a:lnTo>
                <a:cubicBezTo>
                  <a:pt x="0" y="21582"/>
                  <a:pt x="2371" y="23922"/>
                  <a:pt x="5258" y="23922"/>
                </a:cubicBezTo>
                <a:lnTo>
                  <a:pt x="44955" y="23922"/>
                </a:lnTo>
                <a:cubicBezTo>
                  <a:pt x="45928" y="28633"/>
                  <a:pt x="48238" y="32433"/>
                  <a:pt x="51582" y="35472"/>
                </a:cubicBezTo>
                <a:cubicBezTo>
                  <a:pt x="49211" y="31551"/>
                  <a:pt x="47812" y="27661"/>
                  <a:pt x="49667" y="23922"/>
                </a:cubicBezTo>
                <a:lnTo>
                  <a:pt x="55533" y="23922"/>
                </a:lnTo>
                <a:cubicBezTo>
                  <a:pt x="58421" y="23922"/>
                  <a:pt x="60791" y="21582"/>
                  <a:pt x="60791" y="18664"/>
                </a:cubicBezTo>
                <a:lnTo>
                  <a:pt x="60791" y="5290"/>
                </a:lnTo>
                <a:cubicBezTo>
                  <a:pt x="60791" y="2372"/>
                  <a:pt x="58421" y="1"/>
                  <a:pt x="555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6"/>
          <p:cNvGrpSpPr/>
          <p:nvPr/>
        </p:nvGrpSpPr>
        <p:grpSpPr>
          <a:xfrm>
            <a:off x="5355419" y="1734440"/>
            <a:ext cx="688809" cy="239956"/>
            <a:chOff x="5273221" y="3954315"/>
            <a:chExt cx="688809" cy="239956"/>
          </a:xfrm>
        </p:grpSpPr>
        <p:sp>
          <p:nvSpPr>
            <p:cNvPr id="396" name="Google Shape;396;p36"/>
            <p:cNvSpPr/>
            <p:nvPr/>
          </p:nvSpPr>
          <p:spPr>
            <a:xfrm>
              <a:off x="5273221" y="3954315"/>
              <a:ext cx="688809" cy="239956"/>
            </a:xfrm>
            <a:custGeom>
              <a:avLst/>
              <a:gdLst/>
              <a:ahLst/>
              <a:cxnLst/>
              <a:rect l="l" t="t" r="r" b="b"/>
              <a:pathLst>
                <a:path w="51917" h="18086" extrusionOk="0">
                  <a:moveTo>
                    <a:pt x="5502" y="0"/>
                  </a:moveTo>
                  <a:cubicBezTo>
                    <a:pt x="2463" y="0"/>
                    <a:pt x="1" y="2463"/>
                    <a:pt x="1" y="5502"/>
                  </a:cubicBezTo>
                  <a:lnTo>
                    <a:pt x="1" y="12584"/>
                  </a:lnTo>
                  <a:cubicBezTo>
                    <a:pt x="1" y="15624"/>
                    <a:pt x="2463" y="18086"/>
                    <a:pt x="5502" y="18086"/>
                  </a:cubicBezTo>
                  <a:lnTo>
                    <a:pt x="46415" y="18086"/>
                  </a:lnTo>
                  <a:cubicBezTo>
                    <a:pt x="49455" y="18086"/>
                    <a:pt x="51917" y="15624"/>
                    <a:pt x="51917" y="12584"/>
                  </a:cubicBezTo>
                  <a:lnTo>
                    <a:pt x="51917" y="5502"/>
                  </a:lnTo>
                  <a:cubicBezTo>
                    <a:pt x="51917" y="2463"/>
                    <a:pt x="49455" y="0"/>
                    <a:pt x="464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342995" y="4017229"/>
              <a:ext cx="556532" cy="13"/>
            </a:xfrm>
            <a:custGeom>
              <a:avLst/>
              <a:gdLst/>
              <a:ahLst/>
              <a:cxnLst/>
              <a:rect l="l" t="t" r="r" b="b"/>
              <a:pathLst>
                <a:path w="41947" h="1" fill="none" extrusionOk="0">
                  <a:moveTo>
                    <a:pt x="0" y="0"/>
                  </a:moveTo>
                  <a:lnTo>
                    <a:pt x="41946" y="0"/>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5344600" y="4058358"/>
              <a:ext cx="556943" cy="13"/>
            </a:xfrm>
            <a:custGeom>
              <a:avLst/>
              <a:gdLst/>
              <a:ahLst/>
              <a:cxnLst/>
              <a:rect l="l" t="t" r="r" b="b"/>
              <a:pathLst>
                <a:path w="41978" h="1" fill="none" extrusionOk="0">
                  <a:moveTo>
                    <a:pt x="1" y="1"/>
                  </a:moveTo>
                  <a:lnTo>
                    <a:pt x="41977" y="1"/>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5388967" y="4097471"/>
              <a:ext cx="446836" cy="13"/>
            </a:xfrm>
            <a:custGeom>
              <a:avLst/>
              <a:gdLst/>
              <a:ahLst/>
              <a:cxnLst/>
              <a:rect l="l" t="t" r="r" b="b"/>
              <a:pathLst>
                <a:path w="33679" h="1" fill="none" extrusionOk="0">
                  <a:moveTo>
                    <a:pt x="0" y="1"/>
                  </a:moveTo>
                  <a:lnTo>
                    <a:pt x="33679" y="1"/>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5321621" y="4141838"/>
              <a:ext cx="585163" cy="13"/>
            </a:xfrm>
            <a:custGeom>
              <a:avLst/>
              <a:gdLst/>
              <a:ahLst/>
              <a:cxnLst/>
              <a:rect l="l" t="t" r="r" b="b"/>
              <a:pathLst>
                <a:path w="44105" h="1" fill="none" extrusionOk="0">
                  <a:moveTo>
                    <a:pt x="0" y="0"/>
                  </a:moveTo>
                  <a:lnTo>
                    <a:pt x="44104" y="0"/>
                  </a:lnTo>
                </a:path>
              </a:pathLst>
            </a:custGeom>
            <a:solidFill>
              <a:schemeClr val="lt1"/>
            </a:solidFill>
            <a:ln w="1905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36"/>
          <p:cNvGrpSpPr/>
          <p:nvPr/>
        </p:nvGrpSpPr>
        <p:grpSpPr>
          <a:xfrm>
            <a:off x="4702688" y="3200971"/>
            <a:ext cx="1180149" cy="941195"/>
            <a:chOff x="1493573" y="1542044"/>
            <a:chExt cx="3153793" cy="2515220"/>
          </a:xfrm>
        </p:grpSpPr>
        <p:sp>
          <p:nvSpPr>
            <p:cNvPr id="402" name="Google Shape;402;p36"/>
            <p:cNvSpPr/>
            <p:nvPr/>
          </p:nvSpPr>
          <p:spPr>
            <a:xfrm>
              <a:off x="1493573" y="1542044"/>
              <a:ext cx="3153793" cy="2511417"/>
            </a:xfrm>
            <a:custGeom>
              <a:avLst/>
              <a:gdLst/>
              <a:ahLst/>
              <a:cxnLst/>
              <a:rect l="l" t="t" r="r" b="b"/>
              <a:pathLst>
                <a:path w="75626" h="60215" extrusionOk="0">
                  <a:moveTo>
                    <a:pt x="28482" y="1"/>
                  </a:moveTo>
                  <a:cubicBezTo>
                    <a:pt x="12767" y="1"/>
                    <a:pt x="1" y="12767"/>
                    <a:pt x="1" y="28481"/>
                  </a:cubicBezTo>
                  <a:lnTo>
                    <a:pt x="1" y="31734"/>
                  </a:lnTo>
                  <a:cubicBezTo>
                    <a:pt x="1" y="47479"/>
                    <a:pt x="12767" y="60214"/>
                    <a:pt x="28482" y="60214"/>
                  </a:cubicBezTo>
                  <a:cubicBezTo>
                    <a:pt x="44227" y="60214"/>
                    <a:pt x="56962" y="47479"/>
                    <a:pt x="56962" y="31734"/>
                  </a:cubicBezTo>
                  <a:lnTo>
                    <a:pt x="56962" y="28481"/>
                  </a:lnTo>
                  <a:cubicBezTo>
                    <a:pt x="56962" y="24682"/>
                    <a:pt x="56233" y="21065"/>
                    <a:pt x="54865" y="17752"/>
                  </a:cubicBezTo>
                  <a:lnTo>
                    <a:pt x="75625" y="4743"/>
                  </a:lnTo>
                  <a:lnTo>
                    <a:pt x="75625" y="4743"/>
                  </a:lnTo>
                  <a:lnTo>
                    <a:pt x="52616" y="13344"/>
                  </a:lnTo>
                  <a:cubicBezTo>
                    <a:pt x="47570" y="5350"/>
                    <a:pt x="38664" y="1"/>
                    <a:pt x="284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6"/>
            <p:cNvSpPr/>
            <p:nvPr/>
          </p:nvSpPr>
          <p:spPr>
            <a:xfrm>
              <a:off x="1671064" y="2919150"/>
              <a:ext cx="1987583" cy="1138114"/>
            </a:xfrm>
            <a:custGeom>
              <a:avLst/>
              <a:gdLst/>
              <a:ahLst/>
              <a:cxnLst/>
              <a:rect l="l" t="t" r="r" b="b"/>
              <a:pathLst>
                <a:path w="47661" h="27288" extrusionOk="0">
                  <a:moveTo>
                    <a:pt x="26227" y="0"/>
                  </a:moveTo>
                  <a:cubicBezTo>
                    <a:pt x="26167" y="0"/>
                    <a:pt x="26117" y="7"/>
                    <a:pt x="26080" y="23"/>
                  </a:cubicBezTo>
                  <a:cubicBezTo>
                    <a:pt x="24682" y="661"/>
                    <a:pt x="22949" y="995"/>
                    <a:pt x="21429" y="1147"/>
                  </a:cubicBezTo>
                  <a:cubicBezTo>
                    <a:pt x="19697" y="1299"/>
                    <a:pt x="17903" y="1026"/>
                    <a:pt x="16201" y="1543"/>
                  </a:cubicBezTo>
                  <a:cubicBezTo>
                    <a:pt x="15198" y="1877"/>
                    <a:pt x="14286" y="2424"/>
                    <a:pt x="13435" y="3032"/>
                  </a:cubicBezTo>
                  <a:cubicBezTo>
                    <a:pt x="8693" y="6345"/>
                    <a:pt x="4742" y="10722"/>
                    <a:pt x="0" y="14005"/>
                  </a:cubicBezTo>
                  <a:cubicBezTo>
                    <a:pt x="1307" y="15980"/>
                    <a:pt x="2827" y="17804"/>
                    <a:pt x="4529" y="19415"/>
                  </a:cubicBezTo>
                  <a:cubicBezTo>
                    <a:pt x="8268" y="17683"/>
                    <a:pt x="11824" y="15525"/>
                    <a:pt x="15077" y="13002"/>
                  </a:cubicBezTo>
                  <a:lnTo>
                    <a:pt x="15077" y="13002"/>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619"/>
                  </a:cubicBezTo>
                  <a:cubicBezTo>
                    <a:pt x="19879" y="26953"/>
                    <a:pt x="21368" y="27105"/>
                    <a:pt x="22797" y="27227"/>
                  </a:cubicBezTo>
                  <a:cubicBezTo>
                    <a:pt x="23377" y="27267"/>
                    <a:pt x="23960" y="27287"/>
                    <a:pt x="24546" y="27287"/>
                  </a:cubicBezTo>
                  <a:cubicBezTo>
                    <a:pt x="28813" y="27287"/>
                    <a:pt x="33189" y="26226"/>
                    <a:pt x="36931" y="24248"/>
                  </a:cubicBezTo>
                  <a:cubicBezTo>
                    <a:pt x="36961" y="24218"/>
                    <a:pt x="36992" y="24218"/>
                    <a:pt x="37022" y="24187"/>
                  </a:cubicBezTo>
                  <a:cubicBezTo>
                    <a:pt x="37022" y="24157"/>
                    <a:pt x="37022" y="24096"/>
                    <a:pt x="37022" y="24066"/>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1764" y="21512"/>
                    <a:pt x="47661" y="16436"/>
                    <a:pt x="47235" y="15494"/>
                  </a:cubicBezTo>
                  <a:cubicBezTo>
                    <a:pt x="45867" y="12576"/>
                    <a:pt x="44500" y="9628"/>
                    <a:pt x="43132" y="6710"/>
                  </a:cubicBezTo>
                  <a:cubicBezTo>
                    <a:pt x="42463" y="5251"/>
                    <a:pt x="41734" y="3731"/>
                    <a:pt x="40457" y="2728"/>
                  </a:cubicBezTo>
                  <a:cubicBezTo>
                    <a:pt x="37965" y="843"/>
                    <a:pt x="34256" y="1269"/>
                    <a:pt x="31338" y="995"/>
                  </a:cubicBezTo>
                  <a:cubicBezTo>
                    <a:pt x="30396" y="904"/>
                    <a:pt x="29454" y="783"/>
                    <a:pt x="28511" y="631"/>
                  </a:cubicBezTo>
                  <a:cubicBezTo>
                    <a:pt x="28129" y="549"/>
                    <a:pt x="26765" y="0"/>
                    <a:pt x="2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671064" y="2919150"/>
              <a:ext cx="1858305" cy="1138073"/>
            </a:xfrm>
            <a:custGeom>
              <a:avLst/>
              <a:gdLst/>
              <a:ahLst/>
              <a:cxnLst/>
              <a:rect l="l" t="t" r="r" b="b"/>
              <a:pathLst>
                <a:path w="44561" h="27287" extrusionOk="0">
                  <a:moveTo>
                    <a:pt x="26228" y="0"/>
                  </a:moveTo>
                  <a:cubicBezTo>
                    <a:pt x="26167" y="0"/>
                    <a:pt x="26117" y="7"/>
                    <a:pt x="26080" y="23"/>
                  </a:cubicBezTo>
                  <a:cubicBezTo>
                    <a:pt x="24682" y="661"/>
                    <a:pt x="22949" y="995"/>
                    <a:pt x="21429" y="1117"/>
                  </a:cubicBezTo>
                  <a:cubicBezTo>
                    <a:pt x="19697" y="1299"/>
                    <a:pt x="17903" y="1026"/>
                    <a:pt x="16201" y="1543"/>
                  </a:cubicBezTo>
                  <a:cubicBezTo>
                    <a:pt x="15198" y="1847"/>
                    <a:pt x="14286" y="2424"/>
                    <a:pt x="13435" y="3032"/>
                  </a:cubicBezTo>
                  <a:cubicBezTo>
                    <a:pt x="8693" y="6345"/>
                    <a:pt x="4742" y="10692"/>
                    <a:pt x="0" y="14005"/>
                  </a:cubicBezTo>
                  <a:cubicBezTo>
                    <a:pt x="1307" y="15980"/>
                    <a:pt x="2827" y="17804"/>
                    <a:pt x="4529" y="19415"/>
                  </a:cubicBezTo>
                  <a:cubicBezTo>
                    <a:pt x="8268" y="17683"/>
                    <a:pt x="11824" y="15525"/>
                    <a:pt x="15077" y="12971"/>
                  </a:cubicBezTo>
                  <a:lnTo>
                    <a:pt x="15077" y="12971"/>
                  </a:lnTo>
                  <a:cubicBezTo>
                    <a:pt x="15016" y="15129"/>
                    <a:pt x="14985" y="17257"/>
                    <a:pt x="14864" y="19385"/>
                  </a:cubicBezTo>
                  <a:cubicBezTo>
                    <a:pt x="14833" y="19900"/>
                    <a:pt x="14199" y="25373"/>
                    <a:pt x="14044" y="25373"/>
                  </a:cubicBezTo>
                  <a:cubicBezTo>
                    <a:pt x="14044" y="25373"/>
                    <a:pt x="14044" y="25373"/>
                    <a:pt x="14043" y="25373"/>
                  </a:cubicBezTo>
                  <a:lnTo>
                    <a:pt x="14043" y="25373"/>
                  </a:lnTo>
                  <a:cubicBezTo>
                    <a:pt x="15532" y="25798"/>
                    <a:pt x="16991" y="26254"/>
                    <a:pt x="18481" y="26589"/>
                  </a:cubicBezTo>
                  <a:cubicBezTo>
                    <a:pt x="19879" y="26953"/>
                    <a:pt x="21368" y="27105"/>
                    <a:pt x="22797" y="27227"/>
                  </a:cubicBezTo>
                  <a:cubicBezTo>
                    <a:pt x="23366" y="27266"/>
                    <a:pt x="23939" y="27286"/>
                    <a:pt x="24514" y="27286"/>
                  </a:cubicBezTo>
                  <a:cubicBezTo>
                    <a:pt x="28791" y="27286"/>
                    <a:pt x="33180" y="26204"/>
                    <a:pt x="36931" y="24248"/>
                  </a:cubicBezTo>
                  <a:cubicBezTo>
                    <a:pt x="36961" y="24218"/>
                    <a:pt x="36992" y="24218"/>
                    <a:pt x="37022" y="24187"/>
                  </a:cubicBezTo>
                  <a:cubicBezTo>
                    <a:pt x="37022" y="24127"/>
                    <a:pt x="37022" y="24096"/>
                    <a:pt x="37022" y="24035"/>
                  </a:cubicBezTo>
                  <a:cubicBezTo>
                    <a:pt x="36718" y="22181"/>
                    <a:pt x="36718" y="20266"/>
                    <a:pt x="36809" y="18351"/>
                  </a:cubicBezTo>
                  <a:cubicBezTo>
                    <a:pt x="36870" y="16680"/>
                    <a:pt x="36870" y="15008"/>
                    <a:pt x="37083" y="13336"/>
                  </a:cubicBezTo>
                  <a:lnTo>
                    <a:pt x="37111" y="13056"/>
                  </a:lnTo>
                  <a:lnTo>
                    <a:pt x="37111" y="13056"/>
                  </a:lnTo>
                  <a:cubicBezTo>
                    <a:pt x="37079" y="13526"/>
                    <a:pt x="37816" y="14590"/>
                    <a:pt x="37995" y="15008"/>
                  </a:cubicBezTo>
                  <a:cubicBezTo>
                    <a:pt x="38360" y="15768"/>
                    <a:pt x="38724" y="16558"/>
                    <a:pt x="39059" y="17348"/>
                  </a:cubicBezTo>
                  <a:cubicBezTo>
                    <a:pt x="39727" y="18807"/>
                    <a:pt x="40305" y="20388"/>
                    <a:pt x="41065" y="21816"/>
                  </a:cubicBezTo>
                  <a:cubicBezTo>
                    <a:pt x="42524" y="21209"/>
                    <a:pt x="43345" y="19628"/>
                    <a:pt x="44560" y="18746"/>
                  </a:cubicBezTo>
                  <a:lnTo>
                    <a:pt x="44560" y="18746"/>
                  </a:lnTo>
                  <a:cubicBezTo>
                    <a:pt x="44528" y="18748"/>
                    <a:pt x="44497" y="18749"/>
                    <a:pt x="44466" y="18749"/>
                  </a:cubicBezTo>
                  <a:cubicBezTo>
                    <a:pt x="43488" y="18749"/>
                    <a:pt x="42875" y="17841"/>
                    <a:pt x="42433" y="17075"/>
                  </a:cubicBezTo>
                  <a:cubicBezTo>
                    <a:pt x="39910" y="12546"/>
                    <a:pt x="37448" y="7622"/>
                    <a:pt x="37813" y="2454"/>
                  </a:cubicBezTo>
                  <a:lnTo>
                    <a:pt x="37813" y="2454"/>
                  </a:lnTo>
                  <a:cubicBezTo>
                    <a:pt x="35533" y="7014"/>
                    <a:pt x="35715" y="12576"/>
                    <a:pt x="34591" y="17470"/>
                  </a:cubicBezTo>
                  <a:cubicBezTo>
                    <a:pt x="34195" y="19142"/>
                    <a:pt x="33648" y="20813"/>
                    <a:pt x="32645" y="22212"/>
                  </a:cubicBezTo>
                  <a:cubicBezTo>
                    <a:pt x="31642" y="23610"/>
                    <a:pt x="30122" y="24734"/>
                    <a:pt x="28420" y="24978"/>
                  </a:cubicBezTo>
                  <a:cubicBezTo>
                    <a:pt x="28237" y="25000"/>
                    <a:pt x="28052" y="25012"/>
                    <a:pt x="27866" y="25012"/>
                  </a:cubicBezTo>
                  <a:cubicBezTo>
                    <a:pt x="26325" y="25012"/>
                    <a:pt x="24748" y="24236"/>
                    <a:pt x="24043" y="22880"/>
                  </a:cubicBezTo>
                  <a:cubicBezTo>
                    <a:pt x="24894" y="22668"/>
                    <a:pt x="25745" y="22455"/>
                    <a:pt x="26597" y="22242"/>
                  </a:cubicBezTo>
                  <a:cubicBezTo>
                    <a:pt x="25198" y="21725"/>
                    <a:pt x="23770" y="21209"/>
                    <a:pt x="22523" y="20388"/>
                  </a:cubicBezTo>
                  <a:cubicBezTo>
                    <a:pt x="21277" y="19567"/>
                    <a:pt x="20183" y="18412"/>
                    <a:pt x="19757" y="16984"/>
                  </a:cubicBezTo>
                  <a:lnTo>
                    <a:pt x="19757" y="16984"/>
                  </a:lnTo>
                  <a:cubicBezTo>
                    <a:pt x="21219" y="17592"/>
                    <a:pt x="22790" y="17923"/>
                    <a:pt x="24362" y="17923"/>
                  </a:cubicBezTo>
                  <a:cubicBezTo>
                    <a:pt x="25537" y="17923"/>
                    <a:pt x="26712" y="17738"/>
                    <a:pt x="27843" y="17348"/>
                  </a:cubicBezTo>
                  <a:cubicBezTo>
                    <a:pt x="24074" y="13488"/>
                    <a:pt x="21277" y="8686"/>
                    <a:pt x="19818" y="3518"/>
                  </a:cubicBezTo>
                  <a:lnTo>
                    <a:pt x="19818" y="3518"/>
                  </a:lnTo>
                  <a:cubicBezTo>
                    <a:pt x="21482" y="4937"/>
                    <a:pt x="23263" y="5765"/>
                    <a:pt x="25337" y="5765"/>
                  </a:cubicBezTo>
                  <a:cubicBezTo>
                    <a:pt x="25840" y="5765"/>
                    <a:pt x="26360" y="5716"/>
                    <a:pt x="26900" y="5616"/>
                  </a:cubicBezTo>
                  <a:cubicBezTo>
                    <a:pt x="29606" y="5099"/>
                    <a:pt x="31490" y="3214"/>
                    <a:pt x="33375" y="1360"/>
                  </a:cubicBezTo>
                  <a:cubicBezTo>
                    <a:pt x="32676" y="1147"/>
                    <a:pt x="32068" y="1056"/>
                    <a:pt x="31338" y="995"/>
                  </a:cubicBezTo>
                  <a:cubicBezTo>
                    <a:pt x="30396" y="904"/>
                    <a:pt x="29454" y="783"/>
                    <a:pt x="28511" y="600"/>
                  </a:cubicBezTo>
                  <a:cubicBezTo>
                    <a:pt x="28129" y="546"/>
                    <a:pt x="26765" y="0"/>
                    <a:pt x="26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2526699" y="2757824"/>
              <a:ext cx="460187" cy="341543"/>
            </a:xfrm>
            <a:custGeom>
              <a:avLst/>
              <a:gdLst/>
              <a:ahLst/>
              <a:cxnLst/>
              <a:rect l="l" t="t" r="r" b="b"/>
              <a:pathLst>
                <a:path w="11035" h="8189" extrusionOk="0">
                  <a:moveTo>
                    <a:pt x="8663" y="0"/>
                  </a:moveTo>
                  <a:lnTo>
                    <a:pt x="8663" y="0"/>
                  </a:lnTo>
                  <a:cubicBezTo>
                    <a:pt x="8663" y="2"/>
                    <a:pt x="8662" y="4"/>
                    <a:pt x="8662" y="7"/>
                  </a:cubicBezTo>
                  <a:lnTo>
                    <a:pt x="8662" y="7"/>
                  </a:lnTo>
                  <a:cubicBezTo>
                    <a:pt x="8662" y="4"/>
                    <a:pt x="8663" y="2"/>
                    <a:pt x="8663" y="0"/>
                  </a:cubicBezTo>
                  <a:close/>
                  <a:moveTo>
                    <a:pt x="8662" y="7"/>
                  </a:moveTo>
                  <a:cubicBezTo>
                    <a:pt x="8604" y="277"/>
                    <a:pt x="7851" y="363"/>
                    <a:pt x="6930" y="363"/>
                  </a:cubicBezTo>
                  <a:cubicBezTo>
                    <a:pt x="5506" y="363"/>
                    <a:pt x="3681" y="159"/>
                    <a:pt x="3405" y="122"/>
                  </a:cubicBezTo>
                  <a:lnTo>
                    <a:pt x="3405" y="122"/>
                  </a:lnTo>
                  <a:cubicBezTo>
                    <a:pt x="3496" y="1034"/>
                    <a:pt x="3587" y="2341"/>
                    <a:pt x="3405" y="3435"/>
                  </a:cubicBezTo>
                  <a:cubicBezTo>
                    <a:pt x="3344" y="3860"/>
                    <a:pt x="3222" y="4256"/>
                    <a:pt x="3040" y="4560"/>
                  </a:cubicBezTo>
                  <a:cubicBezTo>
                    <a:pt x="2462" y="5563"/>
                    <a:pt x="1003" y="5684"/>
                    <a:pt x="0" y="5745"/>
                  </a:cubicBezTo>
                  <a:cubicBezTo>
                    <a:pt x="1140" y="7340"/>
                    <a:pt x="3134" y="8188"/>
                    <a:pt x="5106" y="8188"/>
                  </a:cubicBezTo>
                  <a:cubicBezTo>
                    <a:pt x="5238" y="8188"/>
                    <a:pt x="5370" y="8184"/>
                    <a:pt x="5502" y="8177"/>
                  </a:cubicBezTo>
                  <a:cubicBezTo>
                    <a:pt x="7569" y="8055"/>
                    <a:pt x="9545" y="7022"/>
                    <a:pt x="11034" y="5563"/>
                  </a:cubicBezTo>
                  <a:cubicBezTo>
                    <a:pt x="10456" y="5471"/>
                    <a:pt x="9818" y="5319"/>
                    <a:pt x="9393" y="4894"/>
                  </a:cubicBezTo>
                  <a:cubicBezTo>
                    <a:pt x="9089" y="4590"/>
                    <a:pt x="8906" y="4164"/>
                    <a:pt x="8815" y="3739"/>
                  </a:cubicBezTo>
                  <a:cubicBezTo>
                    <a:pt x="8481" y="2525"/>
                    <a:pt x="8420" y="1251"/>
                    <a:pt x="8662" y="7"/>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2628123" y="2757824"/>
              <a:ext cx="263685" cy="220591"/>
            </a:xfrm>
            <a:custGeom>
              <a:avLst/>
              <a:gdLst/>
              <a:ahLst/>
              <a:cxnLst/>
              <a:rect l="l" t="t" r="r" b="b"/>
              <a:pathLst>
                <a:path w="6323" h="5289" extrusionOk="0">
                  <a:moveTo>
                    <a:pt x="6231" y="0"/>
                  </a:moveTo>
                  <a:cubicBezTo>
                    <a:pt x="6231" y="0"/>
                    <a:pt x="6231" y="1"/>
                    <a:pt x="6231" y="1"/>
                  </a:cubicBezTo>
                  <a:lnTo>
                    <a:pt x="6231" y="1"/>
                  </a:lnTo>
                  <a:cubicBezTo>
                    <a:pt x="6231" y="1"/>
                    <a:pt x="6231" y="0"/>
                    <a:pt x="6231" y="0"/>
                  </a:cubicBezTo>
                  <a:close/>
                  <a:moveTo>
                    <a:pt x="6231" y="1"/>
                  </a:moveTo>
                  <a:cubicBezTo>
                    <a:pt x="6182" y="276"/>
                    <a:pt x="5420" y="363"/>
                    <a:pt x="4489" y="363"/>
                  </a:cubicBezTo>
                  <a:cubicBezTo>
                    <a:pt x="3059" y="363"/>
                    <a:pt x="1230" y="159"/>
                    <a:pt x="973" y="122"/>
                  </a:cubicBezTo>
                  <a:lnTo>
                    <a:pt x="973" y="122"/>
                  </a:lnTo>
                  <a:cubicBezTo>
                    <a:pt x="1064" y="1034"/>
                    <a:pt x="1155" y="2341"/>
                    <a:pt x="973" y="3435"/>
                  </a:cubicBezTo>
                  <a:cubicBezTo>
                    <a:pt x="821" y="4225"/>
                    <a:pt x="486" y="4681"/>
                    <a:pt x="0" y="5289"/>
                  </a:cubicBezTo>
                  <a:cubicBezTo>
                    <a:pt x="1216" y="5228"/>
                    <a:pt x="2462" y="4924"/>
                    <a:pt x="3587" y="4468"/>
                  </a:cubicBezTo>
                  <a:cubicBezTo>
                    <a:pt x="4377" y="4134"/>
                    <a:pt x="5167" y="3648"/>
                    <a:pt x="5684" y="2949"/>
                  </a:cubicBezTo>
                  <a:cubicBezTo>
                    <a:pt x="6322" y="2098"/>
                    <a:pt x="6049" y="1034"/>
                    <a:pt x="6231"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2440498" y="1855144"/>
              <a:ext cx="794808" cy="958480"/>
            </a:xfrm>
            <a:custGeom>
              <a:avLst/>
              <a:gdLst/>
              <a:ahLst/>
              <a:cxnLst/>
              <a:rect l="l" t="t" r="r" b="b"/>
              <a:pathLst>
                <a:path w="19059" h="22981" extrusionOk="0">
                  <a:moveTo>
                    <a:pt x="8688" y="0"/>
                  </a:moveTo>
                  <a:cubicBezTo>
                    <a:pt x="8619" y="0"/>
                    <a:pt x="8550" y="1"/>
                    <a:pt x="8481" y="2"/>
                  </a:cubicBezTo>
                  <a:cubicBezTo>
                    <a:pt x="6779" y="32"/>
                    <a:pt x="5046" y="305"/>
                    <a:pt x="3526" y="1065"/>
                  </a:cubicBezTo>
                  <a:cubicBezTo>
                    <a:pt x="2797" y="1461"/>
                    <a:pt x="2189" y="1916"/>
                    <a:pt x="1733" y="2433"/>
                  </a:cubicBezTo>
                  <a:cubicBezTo>
                    <a:pt x="0" y="4378"/>
                    <a:pt x="61" y="7144"/>
                    <a:pt x="335" y="9941"/>
                  </a:cubicBezTo>
                  <a:cubicBezTo>
                    <a:pt x="487" y="11704"/>
                    <a:pt x="669" y="13467"/>
                    <a:pt x="821" y="15230"/>
                  </a:cubicBezTo>
                  <a:cubicBezTo>
                    <a:pt x="1004" y="16962"/>
                    <a:pt x="1156" y="18968"/>
                    <a:pt x="2219" y="20397"/>
                  </a:cubicBezTo>
                  <a:cubicBezTo>
                    <a:pt x="3526" y="22160"/>
                    <a:pt x="5745" y="22950"/>
                    <a:pt x="7903" y="22981"/>
                  </a:cubicBezTo>
                  <a:cubicBezTo>
                    <a:pt x="9606" y="22981"/>
                    <a:pt x="11308" y="22403"/>
                    <a:pt x="12554" y="21248"/>
                  </a:cubicBezTo>
                  <a:cubicBezTo>
                    <a:pt x="14165" y="19759"/>
                    <a:pt x="14834" y="17509"/>
                    <a:pt x="15259" y="15321"/>
                  </a:cubicBezTo>
                  <a:cubicBezTo>
                    <a:pt x="15344" y="15743"/>
                    <a:pt x="15767" y="16087"/>
                    <a:pt x="16192" y="16087"/>
                  </a:cubicBezTo>
                  <a:cubicBezTo>
                    <a:pt x="16225" y="16087"/>
                    <a:pt x="16259" y="16085"/>
                    <a:pt x="16293" y="16081"/>
                  </a:cubicBezTo>
                  <a:cubicBezTo>
                    <a:pt x="16749" y="15990"/>
                    <a:pt x="17144" y="15655"/>
                    <a:pt x="17448" y="15321"/>
                  </a:cubicBezTo>
                  <a:cubicBezTo>
                    <a:pt x="18755" y="13862"/>
                    <a:pt x="19059" y="11491"/>
                    <a:pt x="18633" y="9667"/>
                  </a:cubicBezTo>
                  <a:cubicBezTo>
                    <a:pt x="18511" y="9181"/>
                    <a:pt x="18299" y="8634"/>
                    <a:pt x="17812" y="8451"/>
                  </a:cubicBezTo>
                  <a:cubicBezTo>
                    <a:pt x="17702" y="8401"/>
                    <a:pt x="17585" y="8378"/>
                    <a:pt x="17466" y="8378"/>
                  </a:cubicBezTo>
                  <a:cubicBezTo>
                    <a:pt x="17160" y="8378"/>
                    <a:pt x="16846" y="8528"/>
                    <a:pt x="16627" y="8725"/>
                  </a:cubicBezTo>
                  <a:cubicBezTo>
                    <a:pt x="16293" y="9029"/>
                    <a:pt x="16141" y="9455"/>
                    <a:pt x="16019" y="9880"/>
                  </a:cubicBezTo>
                  <a:cubicBezTo>
                    <a:pt x="16171" y="8573"/>
                    <a:pt x="16171" y="7236"/>
                    <a:pt x="16019" y="5929"/>
                  </a:cubicBezTo>
                  <a:cubicBezTo>
                    <a:pt x="15897" y="4774"/>
                    <a:pt x="15776" y="3284"/>
                    <a:pt x="15046" y="2372"/>
                  </a:cubicBezTo>
                  <a:cubicBezTo>
                    <a:pt x="13600" y="512"/>
                    <a:pt x="11035" y="0"/>
                    <a:pt x="868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2440498" y="1854977"/>
              <a:ext cx="780879" cy="880070"/>
            </a:xfrm>
            <a:custGeom>
              <a:avLst/>
              <a:gdLst/>
              <a:ahLst/>
              <a:cxnLst/>
              <a:rect l="l" t="t" r="r" b="b"/>
              <a:pathLst>
                <a:path w="18725" h="21101" extrusionOk="0">
                  <a:moveTo>
                    <a:pt x="8823" y="1"/>
                  </a:moveTo>
                  <a:cubicBezTo>
                    <a:pt x="8698" y="1"/>
                    <a:pt x="8574" y="2"/>
                    <a:pt x="8450" y="6"/>
                  </a:cubicBezTo>
                  <a:cubicBezTo>
                    <a:pt x="6779" y="36"/>
                    <a:pt x="5046" y="309"/>
                    <a:pt x="3526" y="1069"/>
                  </a:cubicBezTo>
                  <a:cubicBezTo>
                    <a:pt x="2766" y="1465"/>
                    <a:pt x="2189" y="1920"/>
                    <a:pt x="1733" y="2437"/>
                  </a:cubicBezTo>
                  <a:cubicBezTo>
                    <a:pt x="0" y="4382"/>
                    <a:pt x="61" y="7148"/>
                    <a:pt x="335" y="9945"/>
                  </a:cubicBezTo>
                  <a:cubicBezTo>
                    <a:pt x="487" y="11708"/>
                    <a:pt x="669" y="13471"/>
                    <a:pt x="821" y="15234"/>
                  </a:cubicBezTo>
                  <a:cubicBezTo>
                    <a:pt x="943" y="16328"/>
                    <a:pt x="1034" y="17422"/>
                    <a:pt x="1338" y="18486"/>
                  </a:cubicBezTo>
                  <a:cubicBezTo>
                    <a:pt x="1672" y="19702"/>
                    <a:pt x="2159" y="20340"/>
                    <a:pt x="3131" y="21100"/>
                  </a:cubicBezTo>
                  <a:cubicBezTo>
                    <a:pt x="1946" y="18912"/>
                    <a:pt x="1703" y="16358"/>
                    <a:pt x="1490" y="13866"/>
                  </a:cubicBezTo>
                  <a:cubicBezTo>
                    <a:pt x="1368" y="12073"/>
                    <a:pt x="1216" y="10249"/>
                    <a:pt x="1368" y="8455"/>
                  </a:cubicBezTo>
                  <a:lnTo>
                    <a:pt x="1368" y="8455"/>
                  </a:lnTo>
                  <a:cubicBezTo>
                    <a:pt x="1915" y="9094"/>
                    <a:pt x="2706" y="9519"/>
                    <a:pt x="3526" y="9671"/>
                  </a:cubicBezTo>
                  <a:cubicBezTo>
                    <a:pt x="3678" y="9671"/>
                    <a:pt x="3891" y="9671"/>
                    <a:pt x="3922" y="9519"/>
                  </a:cubicBezTo>
                  <a:cubicBezTo>
                    <a:pt x="3952" y="9459"/>
                    <a:pt x="3952" y="9398"/>
                    <a:pt x="3922" y="9307"/>
                  </a:cubicBezTo>
                  <a:cubicBezTo>
                    <a:pt x="3800" y="8820"/>
                    <a:pt x="3678" y="8364"/>
                    <a:pt x="3557" y="7878"/>
                  </a:cubicBezTo>
                  <a:lnTo>
                    <a:pt x="3557" y="7878"/>
                  </a:lnTo>
                  <a:cubicBezTo>
                    <a:pt x="4621" y="8759"/>
                    <a:pt x="5897" y="9398"/>
                    <a:pt x="7235" y="9732"/>
                  </a:cubicBezTo>
                  <a:cubicBezTo>
                    <a:pt x="7623" y="9829"/>
                    <a:pt x="8023" y="9901"/>
                    <a:pt x="8420" y="9901"/>
                  </a:cubicBezTo>
                  <a:cubicBezTo>
                    <a:pt x="8645" y="9901"/>
                    <a:pt x="8869" y="9878"/>
                    <a:pt x="9089" y="9823"/>
                  </a:cubicBezTo>
                  <a:cubicBezTo>
                    <a:pt x="8815" y="9246"/>
                    <a:pt x="8542" y="8699"/>
                    <a:pt x="8238" y="8121"/>
                  </a:cubicBezTo>
                  <a:lnTo>
                    <a:pt x="8238" y="8121"/>
                  </a:lnTo>
                  <a:cubicBezTo>
                    <a:pt x="9017" y="8446"/>
                    <a:pt x="9865" y="8606"/>
                    <a:pt x="10713" y="8606"/>
                  </a:cubicBezTo>
                  <a:cubicBezTo>
                    <a:pt x="11453" y="8606"/>
                    <a:pt x="12194" y="8484"/>
                    <a:pt x="12888" y="8243"/>
                  </a:cubicBezTo>
                  <a:cubicBezTo>
                    <a:pt x="12554" y="7939"/>
                    <a:pt x="12220" y="7604"/>
                    <a:pt x="11885" y="7300"/>
                  </a:cubicBezTo>
                  <a:cubicBezTo>
                    <a:pt x="12706" y="7300"/>
                    <a:pt x="13527" y="7331"/>
                    <a:pt x="14347" y="7361"/>
                  </a:cubicBezTo>
                  <a:cubicBezTo>
                    <a:pt x="14317" y="7696"/>
                    <a:pt x="14134" y="8030"/>
                    <a:pt x="14013" y="8364"/>
                  </a:cubicBezTo>
                  <a:cubicBezTo>
                    <a:pt x="13861" y="8699"/>
                    <a:pt x="13770" y="9094"/>
                    <a:pt x="13891" y="9428"/>
                  </a:cubicBezTo>
                  <a:cubicBezTo>
                    <a:pt x="14001" y="9670"/>
                    <a:pt x="14254" y="9848"/>
                    <a:pt x="14500" y="9848"/>
                  </a:cubicBezTo>
                  <a:cubicBezTo>
                    <a:pt x="14595" y="9848"/>
                    <a:pt x="14688" y="9822"/>
                    <a:pt x="14773" y="9763"/>
                  </a:cubicBezTo>
                  <a:lnTo>
                    <a:pt x="14773" y="9763"/>
                  </a:lnTo>
                  <a:cubicBezTo>
                    <a:pt x="14408" y="10279"/>
                    <a:pt x="14408" y="10978"/>
                    <a:pt x="14590" y="11586"/>
                  </a:cubicBezTo>
                  <a:cubicBezTo>
                    <a:pt x="14773" y="12164"/>
                    <a:pt x="15138" y="12711"/>
                    <a:pt x="15502" y="13228"/>
                  </a:cubicBezTo>
                  <a:cubicBezTo>
                    <a:pt x="15381" y="12225"/>
                    <a:pt x="15715" y="11221"/>
                    <a:pt x="16384" y="10492"/>
                  </a:cubicBezTo>
                  <a:lnTo>
                    <a:pt x="16384" y="10492"/>
                  </a:lnTo>
                  <a:cubicBezTo>
                    <a:pt x="16262" y="11130"/>
                    <a:pt x="16201" y="11769"/>
                    <a:pt x="16201" y="12407"/>
                  </a:cubicBezTo>
                  <a:cubicBezTo>
                    <a:pt x="16300" y="12319"/>
                    <a:pt x="16430" y="12279"/>
                    <a:pt x="16565" y="12279"/>
                  </a:cubicBezTo>
                  <a:cubicBezTo>
                    <a:pt x="16804" y="12279"/>
                    <a:pt x="17057" y="12406"/>
                    <a:pt x="17174" y="12620"/>
                  </a:cubicBezTo>
                  <a:cubicBezTo>
                    <a:pt x="17387" y="12954"/>
                    <a:pt x="17296" y="13410"/>
                    <a:pt x="17022" y="13714"/>
                  </a:cubicBezTo>
                  <a:cubicBezTo>
                    <a:pt x="16870" y="13896"/>
                    <a:pt x="16627" y="14048"/>
                    <a:pt x="16597" y="14261"/>
                  </a:cubicBezTo>
                  <a:cubicBezTo>
                    <a:pt x="17083" y="14139"/>
                    <a:pt x="17478" y="13714"/>
                    <a:pt x="17691" y="13228"/>
                  </a:cubicBezTo>
                  <a:cubicBezTo>
                    <a:pt x="17904" y="12772"/>
                    <a:pt x="17995" y="12255"/>
                    <a:pt x="18086" y="11738"/>
                  </a:cubicBezTo>
                  <a:cubicBezTo>
                    <a:pt x="18207" y="11039"/>
                    <a:pt x="18268" y="10188"/>
                    <a:pt x="17721" y="9732"/>
                  </a:cubicBezTo>
                  <a:cubicBezTo>
                    <a:pt x="17755" y="9727"/>
                    <a:pt x="17789" y="9725"/>
                    <a:pt x="17823" y="9725"/>
                  </a:cubicBezTo>
                  <a:cubicBezTo>
                    <a:pt x="18217" y="9725"/>
                    <a:pt x="18612" y="10039"/>
                    <a:pt x="18724" y="10431"/>
                  </a:cubicBezTo>
                  <a:cubicBezTo>
                    <a:pt x="18542" y="9732"/>
                    <a:pt x="18633" y="8759"/>
                    <a:pt x="17812" y="8455"/>
                  </a:cubicBezTo>
                  <a:cubicBezTo>
                    <a:pt x="17702" y="8405"/>
                    <a:pt x="17585" y="8382"/>
                    <a:pt x="17465" y="8382"/>
                  </a:cubicBezTo>
                  <a:cubicBezTo>
                    <a:pt x="17157" y="8382"/>
                    <a:pt x="16838" y="8532"/>
                    <a:pt x="16597" y="8729"/>
                  </a:cubicBezTo>
                  <a:cubicBezTo>
                    <a:pt x="16293" y="9033"/>
                    <a:pt x="16141" y="9459"/>
                    <a:pt x="16019" y="9884"/>
                  </a:cubicBezTo>
                  <a:cubicBezTo>
                    <a:pt x="16171" y="8577"/>
                    <a:pt x="16171" y="7240"/>
                    <a:pt x="16019" y="5902"/>
                  </a:cubicBezTo>
                  <a:cubicBezTo>
                    <a:pt x="15897" y="4778"/>
                    <a:pt x="15776" y="3288"/>
                    <a:pt x="15046" y="2376"/>
                  </a:cubicBezTo>
                  <a:cubicBezTo>
                    <a:pt x="13633" y="559"/>
                    <a:pt x="11151" y="1"/>
                    <a:pt x="8823"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3095872" y="2269051"/>
              <a:ext cx="83697" cy="182887"/>
            </a:xfrm>
            <a:custGeom>
              <a:avLst/>
              <a:gdLst/>
              <a:ahLst/>
              <a:cxnLst/>
              <a:rect l="l" t="t" r="r" b="b"/>
              <a:pathLst>
                <a:path w="2007" h="4385" extrusionOk="0">
                  <a:moveTo>
                    <a:pt x="1019" y="2423"/>
                  </a:moveTo>
                  <a:cubicBezTo>
                    <a:pt x="1695" y="2423"/>
                    <a:pt x="1477" y="3800"/>
                    <a:pt x="790" y="4029"/>
                  </a:cubicBezTo>
                  <a:cubicBezTo>
                    <a:pt x="601" y="3574"/>
                    <a:pt x="579" y="3050"/>
                    <a:pt x="661" y="2521"/>
                  </a:cubicBezTo>
                  <a:lnTo>
                    <a:pt x="661" y="2521"/>
                  </a:lnTo>
                  <a:cubicBezTo>
                    <a:pt x="801" y="2453"/>
                    <a:pt x="920" y="2423"/>
                    <a:pt x="1019" y="2423"/>
                  </a:cubicBezTo>
                  <a:close/>
                  <a:moveTo>
                    <a:pt x="1672" y="0"/>
                  </a:moveTo>
                  <a:cubicBezTo>
                    <a:pt x="1298" y="0"/>
                    <a:pt x="1105" y="501"/>
                    <a:pt x="912" y="777"/>
                  </a:cubicBezTo>
                  <a:cubicBezTo>
                    <a:pt x="365" y="1749"/>
                    <a:pt x="0" y="2996"/>
                    <a:pt x="395" y="4120"/>
                  </a:cubicBezTo>
                  <a:cubicBezTo>
                    <a:pt x="490" y="4310"/>
                    <a:pt x="618" y="4385"/>
                    <a:pt x="754" y="4385"/>
                  </a:cubicBezTo>
                  <a:cubicBezTo>
                    <a:pt x="1051" y="4385"/>
                    <a:pt x="1385" y="4027"/>
                    <a:pt x="1489" y="3756"/>
                  </a:cubicBezTo>
                  <a:cubicBezTo>
                    <a:pt x="1837" y="3154"/>
                    <a:pt x="1637" y="2323"/>
                    <a:pt x="1107" y="2323"/>
                  </a:cubicBezTo>
                  <a:cubicBezTo>
                    <a:pt x="978" y="2323"/>
                    <a:pt x="831" y="2372"/>
                    <a:pt x="667" y="2484"/>
                  </a:cubicBezTo>
                  <a:lnTo>
                    <a:pt x="667" y="2484"/>
                  </a:lnTo>
                  <a:cubicBezTo>
                    <a:pt x="786" y="1754"/>
                    <a:pt x="1097" y="1018"/>
                    <a:pt x="1429" y="442"/>
                  </a:cubicBezTo>
                  <a:cubicBezTo>
                    <a:pt x="1491" y="296"/>
                    <a:pt x="1597" y="179"/>
                    <a:pt x="1697" y="179"/>
                  </a:cubicBezTo>
                  <a:cubicBezTo>
                    <a:pt x="1742" y="179"/>
                    <a:pt x="1786" y="203"/>
                    <a:pt x="1824" y="260"/>
                  </a:cubicBezTo>
                  <a:cubicBezTo>
                    <a:pt x="1824" y="290"/>
                    <a:pt x="1885" y="564"/>
                    <a:pt x="1885" y="594"/>
                  </a:cubicBezTo>
                  <a:cubicBezTo>
                    <a:pt x="1915" y="777"/>
                    <a:pt x="1945" y="959"/>
                    <a:pt x="1976" y="1142"/>
                  </a:cubicBezTo>
                  <a:cubicBezTo>
                    <a:pt x="2006" y="868"/>
                    <a:pt x="1976" y="564"/>
                    <a:pt x="1976" y="321"/>
                  </a:cubicBezTo>
                  <a:cubicBezTo>
                    <a:pt x="1976" y="169"/>
                    <a:pt x="1915" y="47"/>
                    <a:pt x="1793" y="17"/>
                  </a:cubicBezTo>
                  <a:cubicBezTo>
                    <a:pt x="1751" y="6"/>
                    <a:pt x="1711" y="0"/>
                    <a:pt x="1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2636964" y="2277351"/>
              <a:ext cx="114140" cy="247242"/>
            </a:xfrm>
            <a:custGeom>
              <a:avLst/>
              <a:gdLst/>
              <a:ahLst/>
              <a:cxnLst/>
              <a:rect l="l" t="t" r="r" b="b"/>
              <a:pathLst>
                <a:path w="2737" h="5928" extrusionOk="0">
                  <a:moveTo>
                    <a:pt x="2280" y="0"/>
                  </a:moveTo>
                  <a:cubicBezTo>
                    <a:pt x="2463" y="608"/>
                    <a:pt x="2250" y="1216"/>
                    <a:pt x="1977" y="1733"/>
                  </a:cubicBezTo>
                  <a:cubicBezTo>
                    <a:pt x="1642" y="2523"/>
                    <a:pt x="1" y="3860"/>
                    <a:pt x="821" y="4712"/>
                  </a:cubicBezTo>
                  <a:cubicBezTo>
                    <a:pt x="1247" y="5016"/>
                    <a:pt x="1733" y="5046"/>
                    <a:pt x="2189" y="5198"/>
                  </a:cubicBezTo>
                  <a:cubicBezTo>
                    <a:pt x="2250" y="5198"/>
                    <a:pt x="2280" y="5198"/>
                    <a:pt x="2280" y="5259"/>
                  </a:cubicBezTo>
                  <a:cubicBezTo>
                    <a:pt x="2341" y="5502"/>
                    <a:pt x="2402" y="5715"/>
                    <a:pt x="2463" y="5927"/>
                  </a:cubicBezTo>
                  <a:cubicBezTo>
                    <a:pt x="2463" y="5715"/>
                    <a:pt x="2432" y="5471"/>
                    <a:pt x="2432" y="5259"/>
                  </a:cubicBezTo>
                  <a:cubicBezTo>
                    <a:pt x="2432" y="5198"/>
                    <a:pt x="2402" y="5137"/>
                    <a:pt x="2372" y="5107"/>
                  </a:cubicBezTo>
                  <a:cubicBezTo>
                    <a:pt x="1977" y="4833"/>
                    <a:pt x="1429" y="4772"/>
                    <a:pt x="1065" y="4468"/>
                  </a:cubicBezTo>
                  <a:cubicBezTo>
                    <a:pt x="973" y="4377"/>
                    <a:pt x="943" y="4316"/>
                    <a:pt x="943" y="4164"/>
                  </a:cubicBezTo>
                  <a:cubicBezTo>
                    <a:pt x="1034" y="3648"/>
                    <a:pt x="1490" y="3131"/>
                    <a:pt x="1794" y="2675"/>
                  </a:cubicBezTo>
                  <a:cubicBezTo>
                    <a:pt x="2311" y="1946"/>
                    <a:pt x="2736" y="882"/>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6"/>
            <p:cNvSpPr/>
            <p:nvPr/>
          </p:nvSpPr>
          <p:spPr>
            <a:xfrm>
              <a:off x="2908247" y="2274599"/>
              <a:ext cx="59551" cy="87836"/>
            </a:xfrm>
            <a:custGeom>
              <a:avLst/>
              <a:gdLst/>
              <a:ahLst/>
              <a:cxnLst/>
              <a:rect l="l" t="t" r="r" b="b"/>
              <a:pathLst>
                <a:path w="1428" h="2106" extrusionOk="0">
                  <a:moveTo>
                    <a:pt x="768" y="1"/>
                  </a:moveTo>
                  <a:cubicBezTo>
                    <a:pt x="746" y="1"/>
                    <a:pt x="723" y="2"/>
                    <a:pt x="700" y="5"/>
                  </a:cubicBezTo>
                  <a:cubicBezTo>
                    <a:pt x="578" y="5"/>
                    <a:pt x="426" y="97"/>
                    <a:pt x="335" y="218"/>
                  </a:cubicBezTo>
                  <a:cubicBezTo>
                    <a:pt x="304" y="249"/>
                    <a:pt x="244" y="279"/>
                    <a:pt x="244" y="340"/>
                  </a:cubicBezTo>
                  <a:cubicBezTo>
                    <a:pt x="0" y="735"/>
                    <a:pt x="0" y="1373"/>
                    <a:pt x="244" y="1768"/>
                  </a:cubicBezTo>
                  <a:cubicBezTo>
                    <a:pt x="335" y="1951"/>
                    <a:pt x="517" y="2072"/>
                    <a:pt x="700" y="2103"/>
                  </a:cubicBezTo>
                  <a:cubicBezTo>
                    <a:pt x="719" y="2105"/>
                    <a:pt x="738" y="2106"/>
                    <a:pt x="756" y="2106"/>
                  </a:cubicBezTo>
                  <a:cubicBezTo>
                    <a:pt x="1315" y="2106"/>
                    <a:pt x="1427" y="1238"/>
                    <a:pt x="1368" y="826"/>
                  </a:cubicBezTo>
                  <a:cubicBezTo>
                    <a:pt x="1339" y="509"/>
                    <a:pt x="1174" y="1"/>
                    <a:pt x="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2562189" y="2296161"/>
              <a:ext cx="59593" cy="87836"/>
            </a:xfrm>
            <a:custGeom>
              <a:avLst/>
              <a:gdLst/>
              <a:ahLst/>
              <a:cxnLst/>
              <a:rect l="l" t="t" r="r" b="b"/>
              <a:pathLst>
                <a:path w="1429" h="2106" extrusionOk="0">
                  <a:moveTo>
                    <a:pt x="794" y="1"/>
                  </a:moveTo>
                  <a:cubicBezTo>
                    <a:pt x="773" y="1"/>
                    <a:pt x="752" y="2"/>
                    <a:pt x="730" y="5"/>
                  </a:cubicBezTo>
                  <a:cubicBezTo>
                    <a:pt x="578" y="5"/>
                    <a:pt x="426" y="96"/>
                    <a:pt x="335" y="218"/>
                  </a:cubicBezTo>
                  <a:cubicBezTo>
                    <a:pt x="304" y="248"/>
                    <a:pt x="274" y="279"/>
                    <a:pt x="244" y="340"/>
                  </a:cubicBezTo>
                  <a:cubicBezTo>
                    <a:pt x="0" y="735"/>
                    <a:pt x="0" y="1373"/>
                    <a:pt x="244" y="1768"/>
                  </a:cubicBezTo>
                  <a:cubicBezTo>
                    <a:pt x="335" y="1951"/>
                    <a:pt x="517" y="2072"/>
                    <a:pt x="700" y="2102"/>
                  </a:cubicBezTo>
                  <a:cubicBezTo>
                    <a:pt x="719" y="2104"/>
                    <a:pt x="738" y="2105"/>
                    <a:pt x="756" y="2105"/>
                  </a:cubicBezTo>
                  <a:cubicBezTo>
                    <a:pt x="1315" y="2105"/>
                    <a:pt x="1428" y="1238"/>
                    <a:pt x="1399" y="826"/>
                  </a:cubicBezTo>
                  <a:cubicBezTo>
                    <a:pt x="1341" y="509"/>
                    <a:pt x="1174" y="1"/>
                    <a:pt x="7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a:off x="2672454" y="2561214"/>
              <a:ext cx="206678" cy="133756"/>
            </a:xfrm>
            <a:custGeom>
              <a:avLst/>
              <a:gdLst/>
              <a:ahLst/>
              <a:cxnLst/>
              <a:rect l="l" t="t" r="r" b="b"/>
              <a:pathLst>
                <a:path w="4956" h="3207" extrusionOk="0">
                  <a:moveTo>
                    <a:pt x="4629" y="1"/>
                  </a:moveTo>
                  <a:cubicBezTo>
                    <a:pt x="3680" y="1"/>
                    <a:pt x="489" y="316"/>
                    <a:pt x="153" y="368"/>
                  </a:cubicBezTo>
                  <a:cubicBezTo>
                    <a:pt x="122" y="368"/>
                    <a:pt x="62" y="368"/>
                    <a:pt x="31" y="398"/>
                  </a:cubicBezTo>
                  <a:cubicBezTo>
                    <a:pt x="1" y="428"/>
                    <a:pt x="1" y="489"/>
                    <a:pt x="1" y="520"/>
                  </a:cubicBezTo>
                  <a:cubicBezTo>
                    <a:pt x="1" y="1371"/>
                    <a:pt x="396" y="2222"/>
                    <a:pt x="1004" y="2769"/>
                  </a:cubicBezTo>
                  <a:cubicBezTo>
                    <a:pt x="1350" y="3075"/>
                    <a:pt x="1795" y="3206"/>
                    <a:pt x="2249" y="3206"/>
                  </a:cubicBezTo>
                  <a:cubicBezTo>
                    <a:pt x="2833" y="3206"/>
                    <a:pt x="3434" y="2989"/>
                    <a:pt x="3861" y="2647"/>
                  </a:cubicBezTo>
                  <a:cubicBezTo>
                    <a:pt x="4591" y="2009"/>
                    <a:pt x="4955" y="1006"/>
                    <a:pt x="4895" y="33"/>
                  </a:cubicBezTo>
                  <a:cubicBezTo>
                    <a:pt x="4895" y="10"/>
                    <a:pt x="4797" y="1"/>
                    <a:pt x="4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6"/>
            <p:cNvSpPr/>
            <p:nvPr/>
          </p:nvSpPr>
          <p:spPr>
            <a:xfrm>
              <a:off x="2673747" y="2560755"/>
              <a:ext cx="212975" cy="58182"/>
            </a:xfrm>
            <a:custGeom>
              <a:avLst/>
              <a:gdLst/>
              <a:ahLst/>
              <a:cxnLst/>
              <a:rect l="l" t="t" r="r" b="b"/>
              <a:pathLst>
                <a:path w="5107" h="1395" extrusionOk="0">
                  <a:moveTo>
                    <a:pt x="4802" y="0"/>
                  </a:moveTo>
                  <a:cubicBezTo>
                    <a:pt x="4745" y="0"/>
                    <a:pt x="4671" y="14"/>
                    <a:pt x="4651" y="14"/>
                  </a:cubicBezTo>
                  <a:cubicBezTo>
                    <a:pt x="4286" y="14"/>
                    <a:pt x="3891" y="44"/>
                    <a:pt x="3526" y="75"/>
                  </a:cubicBezTo>
                  <a:cubicBezTo>
                    <a:pt x="2645" y="135"/>
                    <a:pt x="1763" y="227"/>
                    <a:pt x="882" y="287"/>
                  </a:cubicBezTo>
                  <a:lnTo>
                    <a:pt x="517" y="318"/>
                  </a:lnTo>
                  <a:cubicBezTo>
                    <a:pt x="426" y="348"/>
                    <a:pt x="243" y="318"/>
                    <a:pt x="152" y="379"/>
                  </a:cubicBezTo>
                  <a:cubicBezTo>
                    <a:pt x="0" y="409"/>
                    <a:pt x="0" y="439"/>
                    <a:pt x="0" y="531"/>
                  </a:cubicBezTo>
                  <a:cubicBezTo>
                    <a:pt x="0" y="835"/>
                    <a:pt x="31" y="1047"/>
                    <a:pt x="335" y="1199"/>
                  </a:cubicBezTo>
                  <a:cubicBezTo>
                    <a:pt x="517" y="1260"/>
                    <a:pt x="730" y="1290"/>
                    <a:pt x="912" y="1321"/>
                  </a:cubicBezTo>
                  <a:cubicBezTo>
                    <a:pt x="1328" y="1356"/>
                    <a:pt x="1788" y="1395"/>
                    <a:pt x="2252" y="1395"/>
                  </a:cubicBezTo>
                  <a:cubicBezTo>
                    <a:pt x="3008" y="1395"/>
                    <a:pt x="3775" y="1291"/>
                    <a:pt x="4377" y="895"/>
                  </a:cubicBezTo>
                  <a:cubicBezTo>
                    <a:pt x="4529" y="774"/>
                    <a:pt x="5107" y="287"/>
                    <a:pt x="4864" y="14"/>
                  </a:cubicBezTo>
                  <a:cubicBezTo>
                    <a:pt x="4853" y="4"/>
                    <a:pt x="4830" y="0"/>
                    <a:pt x="48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6"/>
            <p:cNvSpPr/>
            <p:nvPr/>
          </p:nvSpPr>
          <p:spPr>
            <a:xfrm>
              <a:off x="2498800" y="2168369"/>
              <a:ext cx="188912" cy="76033"/>
            </a:xfrm>
            <a:custGeom>
              <a:avLst/>
              <a:gdLst/>
              <a:ahLst/>
              <a:cxnLst/>
              <a:rect l="l" t="t" r="r" b="b"/>
              <a:pathLst>
                <a:path w="4530" h="1823" extrusionOk="0">
                  <a:moveTo>
                    <a:pt x="2452" y="1"/>
                  </a:moveTo>
                  <a:cubicBezTo>
                    <a:pt x="1315" y="1"/>
                    <a:pt x="179" y="631"/>
                    <a:pt x="1" y="1823"/>
                  </a:cubicBezTo>
                  <a:cubicBezTo>
                    <a:pt x="1672" y="1549"/>
                    <a:pt x="2949" y="1580"/>
                    <a:pt x="4530" y="972"/>
                  </a:cubicBezTo>
                  <a:cubicBezTo>
                    <a:pt x="4063" y="317"/>
                    <a:pt x="3258" y="1"/>
                    <a:pt x="2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6"/>
            <p:cNvSpPr/>
            <p:nvPr/>
          </p:nvSpPr>
          <p:spPr>
            <a:xfrm>
              <a:off x="2843606" y="2150393"/>
              <a:ext cx="191456" cy="63437"/>
            </a:xfrm>
            <a:custGeom>
              <a:avLst/>
              <a:gdLst/>
              <a:ahLst/>
              <a:cxnLst/>
              <a:rect l="l" t="t" r="r" b="b"/>
              <a:pathLst>
                <a:path w="4591" h="1521" extrusionOk="0">
                  <a:moveTo>
                    <a:pt x="2280" y="0"/>
                  </a:moveTo>
                  <a:cubicBezTo>
                    <a:pt x="1343" y="0"/>
                    <a:pt x="402" y="434"/>
                    <a:pt x="0" y="1312"/>
                  </a:cubicBezTo>
                  <a:cubicBezTo>
                    <a:pt x="956" y="1451"/>
                    <a:pt x="1772" y="1520"/>
                    <a:pt x="2608" y="1520"/>
                  </a:cubicBezTo>
                  <a:cubicBezTo>
                    <a:pt x="3235" y="1520"/>
                    <a:pt x="3874" y="1481"/>
                    <a:pt x="4590" y="1403"/>
                  </a:cubicBezTo>
                  <a:cubicBezTo>
                    <a:pt x="4233" y="472"/>
                    <a:pt x="3258" y="0"/>
                    <a:pt x="2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2346706" y="1741199"/>
              <a:ext cx="939307" cy="683252"/>
            </a:xfrm>
            <a:custGeom>
              <a:avLst/>
              <a:gdLst/>
              <a:ahLst/>
              <a:cxnLst/>
              <a:rect l="l" t="t" r="r" b="b"/>
              <a:pathLst>
                <a:path w="22524" h="16382" extrusionOk="0">
                  <a:moveTo>
                    <a:pt x="2887" y="11608"/>
                  </a:moveTo>
                  <a:cubicBezTo>
                    <a:pt x="2887" y="11609"/>
                    <a:pt x="2887" y="11609"/>
                    <a:pt x="2888" y="11609"/>
                  </a:cubicBezTo>
                  <a:cubicBezTo>
                    <a:pt x="2887" y="11609"/>
                    <a:pt x="2887" y="11609"/>
                    <a:pt x="2887" y="11608"/>
                  </a:cubicBezTo>
                  <a:close/>
                  <a:moveTo>
                    <a:pt x="10967" y="1"/>
                  </a:moveTo>
                  <a:cubicBezTo>
                    <a:pt x="9832" y="1"/>
                    <a:pt x="8690" y="164"/>
                    <a:pt x="7599" y="515"/>
                  </a:cubicBezTo>
                  <a:cubicBezTo>
                    <a:pt x="6778" y="758"/>
                    <a:pt x="5958" y="1153"/>
                    <a:pt x="5228" y="1639"/>
                  </a:cubicBezTo>
                  <a:cubicBezTo>
                    <a:pt x="5107" y="1700"/>
                    <a:pt x="4863" y="1943"/>
                    <a:pt x="4712" y="1974"/>
                  </a:cubicBezTo>
                  <a:cubicBezTo>
                    <a:pt x="4698" y="1976"/>
                    <a:pt x="4683" y="1978"/>
                    <a:pt x="4668" y="1978"/>
                  </a:cubicBezTo>
                  <a:cubicBezTo>
                    <a:pt x="4516" y="1978"/>
                    <a:pt x="4300" y="1849"/>
                    <a:pt x="4134" y="1822"/>
                  </a:cubicBezTo>
                  <a:cubicBezTo>
                    <a:pt x="3678" y="1822"/>
                    <a:pt x="3253" y="2065"/>
                    <a:pt x="2918" y="2338"/>
                  </a:cubicBezTo>
                  <a:cubicBezTo>
                    <a:pt x="1490" y="3433"/>
                    <a:pt x="608" y="5135"/>
                    <a:pt x="304" y="6898"/>
                  </a:cubicBezTo>
                  <a:cubicBezTo>
                    <a:pt x="0" y="8661"/>
                    <a:pt x="213" y="10484"/>
                    <a:pt x="699" y="12217"/>
                  </a:cubicBezTo>
                  <a:cubicBezTo>
                    <a:pt x="790" y="12612"/>
                    <a:pt x="942" y="13038"/>
                    <a:pt x="1125" y="13433"/>
                  </a:cubicBezTo>
                  <a:cubicBezTo>
                    <a:pt x="1155" y="13494"/>
                    <a:pt x="1186" y="13554"/>
                    <a:pt x="1216" y="13615"/>
                  </a:cubicBezTo>
                  <a:cubicBezTo>
                    <a:pt x="1733" y="14557"/>
                    <a:pt x="2675" y="15317"/>
                    <a:pt x="2827" y="16381"/>
                  </a:cubicBezTo>
                  <a:cubicBezTo>
                    <a:pt x="3131" y="14649"/>
                    <a:pt x="2979" y="12855"/>
                    <a:pt x="2401" y="11214"/>
                  </a:cubicBezTo>
                  <a:lnTo>
                    <a:pt x="2401" y="11214"/>
                  </a:lnTo>
                  <a:cubicBezTo>
                    <a:pt x="2523" y="11366"/>
                    <a:pt x="2705" y="11487"/>
                    <a:pt x="2887" y="11608"/>
                  </a:cubicBezTo>
                  <a:lnTo>
                    <a:pt x="2887" y="11608"/>
                  </a:lnTo>
                  <a:cubicBezTo>
                    <a:pt x="2860" y="11571"/>
                    <a:pt x="2979" y="10027"/>
                    <a:pt x="3009" y="9907"/>
                  </a:cubicBezTo>
                  <a:lnTo>
                    <a:pt x="3192" y="7749"/>
                  </a:lnTo>
                  <a:cubicBezTo>
                    <a:pt x="3253" y="8661"/>
                    <a:pt x="3617" y="9725"/>
                    <a:pt x="4499" y="9968"/>
                  </a:cubicBezTo>
                  <a:cubicBezTo>
                    <a:pt x="4544" y="9983"/>
                    <a:pt x="4590" y="9990"/>
                    <a:pt x="4636" y="9990"/>
                  </a:cubicBezTo>
                  <a:cubicBezTo>
                    <a:pt x="4681" y="9990"/>
                    <a:pt x="4727" y="9983"/>
                    <a:pt x="4772" y="9968"/>
                  </a:cubicBezTo>
                  <a:cubicBezTo>
                    <a:pt x="4924" y="9876"/>
                    <a:pt x="4894" y="9633"/>
                    <a:pt x="4833" y="9451"/>
                  </a:cubicBezTo>
                  <a:cubicBezTo>
                    <a:pt x="4438" y="8296"/>
                    <a:pt x="4043" y="7171"/>
                    <a:pt x="3648" y="6016"/>
                  </a:cubicBezTo>
                  <a:lnTo>
                    <a:pt x="3648" y="6016"/>
                  </a:lnTo>
                  <a:cubicBezTo>
                    <a:pt x="4681" y="7566"/>
                    <a:pt x="5988" y="8904"/>
                    <a:pt x="7478" y="9968"/>
                  </a:cubicBezTo>
                  <a:cubicBezTo>
                    <a:pt x="8040" y="10343"/>
                    <a:pt x="8674" y="10718"/>
                    <a:pt x="9317" y="10718"/>
                  </a:cubicBezTo>
                  <a:cubicBezTo>
                    <a:pt x="9403" y="10718"/>
                    <a:pt x="9489" y="10712"/>
                    <a:pt x="9575" y="10697"/>
                  </a:cubicBezTo>
                  <a:cubicBezTo>
                    <a:pt x="8990" y="9527"/>
                    <a:pt x="8180" y="8442"/>
                    <a:pt x="7253" y="7522"/>
                  </a:cubicBezTo>
                  <a:lnTo>
                    <a:pt x="7253" y="7522"/>
                  </a:lnTo>
                  <a:cubicBezTo>
                    <a:pt x="8641" y="8856"/>
                    <a:pt x="10508" y="9667"/>
                    <a:pt x="12432" y="9785"/>
                  </a:cubicBezTo>
                  <a:cubicBezTo>
                    <a:pt x="12541" y="9791"/>
                    <a:pt x="12651" y="9795"/>
                    <a:pt x="12760" y="9795"/>
                  </a:cubicBezTo>
                  <a:cubicBezTo>
                    <a:pt x="13196" y="9795"/>
                    <a:pt x="13624" y="9737"/>
                    <a:pt x="14013" y="9542"/>
                  </a:cubicBezTo>
                  <a:cubicBezTo>
                    <a:pt x="13557" y="9117"/>
                    <a:pt x="13101" y="8721"/>
                    <a:pt x="12645" y="8326"/>
                  </a:cubicBezTo>
                  <a:lnTo>
                    <a:pt x="12645" y="8326"/>
                  </a:lnTo>
                  <a:cubicBezTo>
                    <a:pt x="13452" y="8806"/>
                    <a:pt x="14343" y="9306"/>
                    <a:pt x="15248" y="9306"/>
                  </a:cubicBezTo>
                  <a:cubicBezTo>
                    <a:pt x="15434" y="9306"/>
                    <a:pt x="15620" y="9285"/>
                    <a:pt x="15806" y="9238"/>
                  </a:cubicBezTo>
                  <a:cubicBezTo>
                    <a:pt x="14894" y="8752"/>
                    <a:pt x="14043" y="8174"/>
                    <a:pt x="13283" y="7475"/>
                  </a:cubicBezTo>
                  <a:lnTo>
                    <a:pt x="13283" y="7475"/>
                  </a:lnTo>
                  <a:cubicBezTo>
                    <a:pt x="14134" y="7962"/>
                    <a:pt x="15016" y="8326"/>
                    <a:pt x="15958" y="8569"/>
                  </a:cubicBezTo>
                  <a:cubicBezTo>
                    <a:pt x="16156" y="8622"/>
                    <a:pt x="16377" y="8664"/>
                    <a:pt x="16588" y="8664"/>
                  </a:cubicBezTo>
                  <a:cubicBezTo>
                    <a:pt x="16864" y="8664"/>
                    <a:pt x="17123" y="8593"/>
                    <a:pt x="17295" y="8387"/>
                  </a:cubicBezTo>
                  <a:lnTo>
                    <a:pt x="17295" y="8387"/>
                  </a:lnTo>
                  <a:cubicBezTo>
                    <a:pt x="17083" y="9329"/>
                    <a:pt x="16961" y="10302"/>
                    <a:pt x="16931" y="11244"/>
                  </a:cubicBezTo>
                  <a:cubicBezTo>
                    <a:pt x="16931" y="11548"/>
                    <a:pt x="16961" y="11852"/>
                    <a:pt x="17143" y="12095"/>
                  </a:cubicBezTo>
                  <a:cubicBezTo>
                    <a:pt x="17235" y="12224"/>
                    <a:pt x="17415" y="12308"/>
                    <a:pt x="17583" y="12308"/>
                  </a:cubicBezTo>
                  <a:cubicBezTo>
                    <a:pt x="17694" y="12308"/>
                    <a:pt x="17800" y="12271"/>
                    <a:pt x="17873" y="12187"/>
                  </a:cubicBezTo>
                  <a:lnTo>
                    <a:pt x="17873" y="12187"/>
                  </a:lnTo>
                  <a:cubicBezTo>
                    <a:pt x="17508" y="12673"/>
                    <a:pt x="17295" y="13281"/>
                    <a:pt x="17265" y="13889"/>
                  </a:cubicBezTo>
                  <a:cubicBezTo>
                    <a:pt x="17326" y="13909"/>
                    <a:pt x="17390" y="13919"/>
                    <a:pt x="17454" y="13919"/>
                  </a:cubicBezTo>
                  <a:cubicBezTo>
                    <a:pt x="17582" y="13919"/>
                    <a:pt x="17711" y="13879"/>
                    <a:pt x="17812" y="13798"/>
                  </a:cubicBezTo>
                  <a:lnTo>
                    <a:pt x="17812" y="13798"/>
                  </a:lnTo>
                  <a:cubicBezTo>
                    <a:pt x="17782" y="13919"/>
                    <a:pt x="17812" y="14071"/>
                    <a:pt x="17934" y="14162"/>
                  </a:cubicBezTo>
                  <a:cubicBezTo>
                    <a:pt x="18086" y="13676"/>
                    <a:pt x="18268" y="13159"/>
                    <a:pt x="18420" y="12673"/>
                  </a:cubicBezTo>
                  <a:cubicBezTo>
                    <a:pt x="18572" y="12217"/>
                    <a:pt x="18724" y="11761"/>
                    <a:pt x="19058" y="11457"/>
                  </a:cubicBezTo>
                  <a:cubicBezTo>
                    <a:pt x="19286" y="11229"/>
                    <a:pt x="19613" y="11072"/>
                    <a:pt x="19923" y="11072"/>
                  </a:cubicBezTo>
                  <a:cubicBezTo>
                    <a:pt x="20068" y="11072"/>
                    <a:pt x="20209" y="11106"/>
                    <a:pt x="20335" y="11183"/>
                  </a:cubicBezTo>
                  <a:cubicBezTo>
                    <a:pt x="20548" y="10515"/>
                    <a:pt x="20396" y="9755"/>
                    <a:pt x="19970" y="9208"/>
                  </a:cubicBezTo>
                  <a:cubicBezTo>
                    <a:pt x="21156" y="8965"/>
                    <a:pt x="22159" y="8022"/>
                    <a:pt x="22523" y="6898"/>
                  </a:cubicBezTo>
                  <a:lnTo>
                    <a:pt x="22523" y="6898"/>
                  </a:lnTo>
                  <a:cubicBezTo>
                    <a:pt x="21976" y="6989"/>
                    <a:pt x="21460" y="7080"/>
                    <a:pt x="20943" y="7232"/>
                  </a:cubicBezTo>
                  <a:cubicBezTo>
                    <a:pt x="21520" y="6685"/>
                    <a:pt x="22159" y="5986"/>
                    <a:pt x="21946" y="5196"/>
                  </a:cubicBezTo>
                  <a:cubicBezTo>
                    <a:pt x="21915" y="5135"/>
                    <a:pt x="21885" y="5074"/>
                    <a:pt x="21855" y="5013"/>
                  </a:cubicBezTo>
                  <a:cubicBezTo>
                    <a:pt x="21802" y="4971"/>
                    <a:pt x="21742" y="4955"/>
                    <a:pt x="21680" y="4955"/>
                  </a:cubicBezTo>
                  <a:cubicBezTo>
                    <a:pt x="21563" y="4955"/>
                    <a:pt x="21437" y="5014"/>
                    <a:pt x="21338" y="5074"/>
                  </a:cubicBezTo>
                  <a:cubicBezTo>
                    <a:pt x="21012" y="5207"/>
                    <a:pt x="20658" y="5276"/>
                    <a:pt x="20303" y="5276"/>
                  </a:cubicBezTo>
                  <a:cubicBezTo>
                    <a:pt x="19929" y="5276"/>
                    <a:pt x="19553" y="5200"/>
                    <a:pt x="19210" y="5044"/>
                  </a:cubicBezTo>
                  <a:cubicBezTo>
                    <a:pt x="19697" y="4952"/>
                    <a:pt x="20153" y="4770"/>
                    <a:pt x="20578" y="4496"/>
                  </a:cubicBezTo>
                  <a:cubicBezTo>
                    <a:pt x="20700" y="4405"/>
                    <a:pt x="20852" y="4284"/>
                    <a:pt x="20852" y="4132"/>
                  </a:cubicBezTo>
                  <a:cubicBezTo>
                    <a:pt x="20852" y="3980"/>
                    <a:pt x="20700" y="3889"/>
                    <a:pt x="20608" y="3797"/>
                  </a:cubicBezTo>
                  <a:cubicBezTo>
                    <a:pt x="18329" y="2004"/>
                    <a:pt x="15715" y="606"/>
                    <a:pt x="12858" y="150"/>
                  </a:cubicBezTo>
                  <a:cubicBezTo>
                    <a:pt x="12236" y="52"/>
                    <a:pt x="11602" y="1"/>
                    <a:pt x="10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6"/>
            <p:cNvSpPr/>
            <p:nvPr/>
          </p:nvSpPr>
          <p:spPr>
            <a:xfrm>
              <a:off x="2346706" y="1856437"/>
              <a:ext cx="939307" cy="568014"/>
            </a:xfrm>
            <a:custGeom>
              <a:avLst/>
              <a:gdLst/>
              <a:ahLst/>
              <a:cxnLst/>
              <a:rect l="l" t="t" r="r" b="b"/>
              <a:pathLst>
                <a:path w="22524" h="13619" extrusionOk="0">
                  <a:moveTo>
                    <a:pt x="2887" y="8845"/>
                  </a:moveTo>
                  <a:cubicBezTo>
                    <a:pt x="2887" y="8846"/>
                    <a:pt x="2887" y="8846"/>
                    <a:pt x="2888" y="8846"/>
                  </a:cubicBezTo>
                  <a:cubicBezTo>
                    <a:pt x="2887" y="8846"/>
                    <a:pt x="2887" y="8846"/>
                    <a:pt x="2887" y="8845"/>
                  </a:cubicBezTo>
                  <a:close/>
                  <a:moveTo>
                    <a:pt x="3070" y="1"/>
                  </a:moveTo>
                  <a:cubicBezTo>
                    <a:pt x="1368" y="1"/>
                    <a:pt x="547" y="2828"/>
                    <a:pt x="304" y="4135"/>
                  </a:cubicBezTo>
                  <a:cubicBezTo>
                    <a:pt x="0" y="5898"/>
                    <a:pt x="213" y="7721"/>
                    <a:pt x="699" y="9454"/>
                  </a:cubicBezTo>
                  <a:cubicBezTo>
                    <a:pt x="790" y="9849"/>
                    <a:pt x="942" y="10275"/>
                    <a:pt x="1125" y="10670"/>
                  </a:cubicBezTo>
                  <a:cubicBezTo>
                    <a:pt x="1155" y="10731"/>
                    <a:pt x="1186" y="10791"/>
                    <a:pt x="1216" y="10852"/>
                  </a:cubicBezTo>
                  <a:cubicBezTo>
                    <a:pt x="1733" y="11794"/>
                    <a:pt x="2675" y="12554"/>
                    <a:pt x="2827" y="13618"/>
                  </a:cubicBezTo>
                  <a:cubicBezTo>
                    <a:pt x="3131" y="11886"/>
                    <a:pt x="2979" y="10092"/>
                    <a:pt x="2401" y="8451"/>
                  </a:cubicBezTo>
                  <a:lnTo>
                    <a:pt x="2401" y="8451"/>
                  </a:lnTo>
                  <a:cubicBezTo>
                    <a:pt x="2523" y="8603"/>
                    <a:pt x="2705" y="8724"/>
                    <a:pt x="2887" y="8845"/>
                  </a:cubicBezTo>
                  <a:lnTo>
                    <a:pt x="2887" y="8845"/>
                  </a:lnTo>
                  <a:cubicBezTo>
                    <a:pt x="2860" y="8808"/>
                    <a:pt x="2979" y="7264"/>
                    <a:pt x="3009" y="7144"/>
                  </a:cubicBezTo>
                  <a:lnTo>
                    <a:pt x="3192" y="4986"/>
                  </a:lnTo>
                  <a:cubicBezTo>
                    <a:pt x="3253" y="5898"/>
                    <a:pt x="3617" y="6962"/>
                    <a:pt x="4499" y="7205"/>
                  </a:cubicBezTo>
                  <a:cubicBezTo>
                    <a:pt x="4544" y="7220"/>
                    <a:pt x="4590" y="7227"/>
                    <a:pt x="4636" y="7227"/>
                  </a:cubicBezTo>
                  <a:cubicBezTo>
                    <a:pt x="4681" y="7227"/>
                    <a:pt x="4727" y="7220"/>
                    <a:pt x="4772" y="7205"/>
                  </a:cubicBezTo>
                  <a:cubicBezTo>
                    <a:pt x="4924" y="7113"/>
                    <a:pt x="4894" y="6870"/>
                    <a:pt x="4833" y="6688"/>
                  </a:cubicBezTo>
                  <a:cubicBezTo>
                    <a:pt x="4438" y="5533"/>
                    <a:pt x="4043" y="4408"/>
                    <a:pt x="3648" y="3253"/>
                  </a:cubicBezTo>
                  <a:lnTo>
                    <a:pt x="3648" y="3253"/>
                  </a:lnTo>
                  <a:cubicBezTo>
                    <a:pt x="4681" y="4803"/>
                    <a:pt x="5988" y="6141"/>
                    <a:pt x="7478" y="7205"/>
                  </a:cubicBezTo>
                  <a:cubicBezTo>
                    <a:pt x="8040" y="7580"/>
                    <a:pt x="8674" y="7955"/>
                    <a:pt x="9317" y="7955"/>
                  </a:cubicBezTo>
                  <a:cubicBezTo>
                    <a:pt x="9403" y="7955"/>
                    <a:pt x="9489" y="7949"/>
                    <a:pt x="9575" y="7934"/>
                  </a:cubicBezTo>
                  <a:cubicBezTo>
                    <a:pt x="8990" y="6764"/>
                    <a:pt x="8180" y="5679"/>
                    <a:pt x="7253" y="4759"/>
                  </a:cubicBezTo>
                  <a:lnTo>
                    <a:pt x="7253" y="4759"/>
                  </a:lnTo>
                  <a:cubicBezTo>
                    <a:pt x="8641" y="6093"/>
                    <a:pt x="10508" y="6904"/>
                    <a:pt x="12432" y="7022"/>
                  </a:cubicBezTo>
                  <a:cubicBezTo>
                    <a:pt x="12541" y="7028"/>
                    <a:pt x="12651" y="7032"/>
                    <a:pt x="12760" y="7032"/>
                  </a:cubicBezTo>
                  <a:cubicBezTo>
                    <a:pt x="13196" y="7032"/>
                    <a:pt x="13624" y="6974"/>
                    <a:pt x="14013" y="6779"/>
                  </a:cubicBezTo>
                  <a:cubicBezTo>
                    <a:pt x="13557" y="6354"/>
                    <a:pt x="13101" y="5958"/>
                    <a:pt x="12645" y="5563"/>
                  </a:cubicBezTo>
                  <a:lnTo>
                    <a:pt x="12645" y="5563"/>
                  </a:lnTo>
                  <a:cubicBezTo>
                    <a:pt x="13452" y="6043"/>
                    <a:pt x="14343" y="6543"/>
                    <a:pt x="15248" y="6543"/>
                  </a:cubicBezTo>
                  <a:cubicBezTo>
                    <a:pt x="15434" y="6543"/>
                    <a:pt x="15620" y="6522"/>
                    <a:pt x="15806" y="6475"/>
                  </a:cubicBezTo>
                  <a:cubicBezTo>
                    <a:pt x="14894" y="5989"/>
                    <a:pt x="14043" y="5411"/>
                    <a:pt x="13283" y="4712"/>
                  </a:cubicBezTo>
                  <a:lnTo>
                    <a:pt x="13283" y="4712"/>
                  </a:lnTo>
                  <a:cubicBezTo>
                    <a:pt x="14134" y="5199"/>
                    <a:pt x="15016" y="5563"/>
                    <a:pt x="15958" y="5806"/>
                  </a:cubicBezTo>
                  <a:cubicBezTo>
                    <a:pt x="16156" y="5859"/>
                    <a:pt x="16377" y="5901"/>
                    <a:pt x="16588" y="5901"/>
                  </a:cubicBezTo>
                  <a:cubicBezTo>
                    <a:pt x="16864" y="5901"/>
                    <a:pt x="17123" y="5830"/>
                    <a:pt x="17295" y="5624"/>
                  </a:cubicBezTo>
                  <a:lnTo>
                    <a:pt x="17295" y="5624"/>
                  </a:lnTo>
                  <a:cubicBezTo>
                    <a:pt x="17083" y="6566"/>
                    <a:pt x="16961" y="7539"/>
                    <a:pt x="16931" y="8481"/>
                  </a:cubicBezTo>
                  <a:cubicBezTo>
                    <a:pt x="16931" y="8785"/>
                    <a:pt x="16961" y="9089"/>
                    <a:pt x="17143" y="9332"/>
                  </a:cubicBezTo>
                  <a:cubicBezTo>
                    <a:pt x="17235" y="9461"/>
                    <a:pt x="17415" y="9545"/>
                    <a:pt x="17583" y="9545"/>
                  </a:cubicBezTo>
                  <a:cubicBezTo>
                    <a:pt x="17694" y="9545"/>
                    <a:pt x="17800" y="9508"/>
                    <a:pt x="17873" y="9424"/>
                  </a:cubicBezTo>
                  <a:lnTo>
                    <a:pt x="17873" y="9424"/>
                  </a:lnTo>
                  <a:cubicBezTo>
                    <a:pt x="17508" y="9910"/>
                    <a:pt x="17295" y="10518"/>
                    <a:pt x="17265" y="11126"/>
                  </a:cubicBezTo>
                  <a:cubicBezTo>
                    <a:pt x="17326" y="11146"/>
                    <a:pt x="17390" y="11156"/>
                    <a:pt x="17454" y="11156"/>
                  </a:cubicBezTo>
                  <a:cubicBezTo>
                    <a:pt x="17582" y="11156"/>
                    <a:pt x="17711" y="11116"/>
                    <a:pt x="17812" y="11035"/>
                  </a:cubicBezTo>
                  <a:lnTo>
                    <a:pt x="17812" y="11035"/>
                  </a:lnTo>
                  <a:cubicBezTo>
                    <a:pt x="17782" y="11156"/>
                    <a:pt x="17812" y="11308"/>
                    <a:pt x="17934" y="11399"/>
                  </a:cubicBezTo>
                  <a:cubicBezTo>
                    <a:pt x="18086" y="10913"/>
                    <a:pt x="18268" y="10396"/>
                    <a:pt x="18420" y="9910"/>
                  </a:cubicBezTo>
                  <a:cubicBezTo>
                    <a:pt x="18572" y="9454"/>
                    <a:pt x="18724" y="8998"/>
                    <a:pt x="19058" y="8694"/>
                  </a:cubicBezTo>
                  <a:cubicBezTo>
                    <a:pt x="19286" y="8466"/>
                    <a:pt x="19613" y="8309"/>
                    <a:pt x="19923" y="8309"/>
                  </a:cubicBezTo>
                  <a:cubicBezTo>
                    <a:pt x="20068" y="8309"/>
                    <a:pt x="20209" y="8343"/>
                    <a:pt x="20335" y="8420"/>
                  </a:cubicBezTo>
                  <a:cubicBezTo>
                    <a:pt x="20548" y="7752"/>
                    <a:pt x="20396" y="6992"/>
                    <a:pt x="19970" y="6445"/>
                  </a:cubicBezTo>
                  <a:cubicBezTo>
                    <a:pt x="21156" y="6202"/>
                    <a:pt x="22159" y="5259"/>
                    <a:pt x="22523" y="4135"/>
                  </a:cubicBezTo>
                  <a:lnTo>
                    <a:pt x="22523" y="4135"/>
                  </a:lnTo>
                  <a:cubicBezTo>
                    <a:pt x="21976" y="4226"/>
                    <a:pt x="21460" y="4317"/>
                    <a:pt x="20943" y="4469"/>
                  </a:cubicBezTo>
                  <a:cubicBezTo>
                    <a:pt x="21277" y="4135"/>
                    <a:pt x="21703" y="3740"/>
                    <a:pt x="21855" y="3284"/>
                  </a:cubicBezTo>
                  <a:cubicBezTo>
                    <a:pt x="22007" y="2919"/>
                    <a:pt x="21855" y="2645"/>
                    <a:pt x="21915" y="2250"/>
                  </a:cubicBezTo>
                  <a:lnTo>
                    <a:pt x="21915" y="2250"/>
                  </a:lnTo>
                  <a:cubicBezTo>
                    <a:pt x="21612" y="3132"/>
                    <a:pt x="20700" y="3648"/>
                    <a:pt x="19788" y="3679"/>
                  </a:cubicBezTo>
                  <a:cubicBezTo>
                    <a:pt x="19755" y="3680"/>
                    <a:pt x="19722" y="3680"/>
                    <a:pt x="19689" y="3680"/>
                  </a:cubicBezTo>
                  <a:cubicBezTo>
                    <a:pt x="18812" y="3680"/>
                    <a:pt x="17966" y="3297"/>
                    <a:pt x="17204" y="2858"/>
                  </a:cubicBezTo>
                  <a:cubicBezTo>
                    <a:pt x="16414" y="2402"/>
                    <a:pt x="15684" y="1855"/>
                    <a:pt x="14864" y="1490"/>
                  </a:cubicBezTo>
                  <a:lnTo>
                    <a:pt x="14864" y="1490"/>
                  </a:lnTo>
                  <a:cubicBezTo>
                    <a:pt x="15016" y="2311"/>
                    <a:pt x="15441" y="3101"/>
                    <a:pt x="16080" y="3679"/>
                  </a:cubicBezTo>
                  <a:cubicBezTo>
                    <a:pt x="15993" y="3682"/>
                    <a:pt x="15907" y="3684"/>
                    <a:pt x="15821" y="3684"/>
                  </a:cubicBezTo>
                  <a:cubicBezTo>
                    <a:pt x="14483" y="3684"/>
                    <a:pt x="13176" y="3251"/>
                    <a:pt x="11976" y="2737"/>
                  </a:cubicBezTo>
                  <a:cubicBezTo>
                    <a:pt x="10669" y="2159"/>
                    <a:pt x="9392" y="1490"/>
                    <a:pt x="8055" y="1065"/>
                  </a:cubicBezTo>
                  <a:lnTo>
                    <a:pt x="8055" y="1065"/>
                  </a:lnTo>
                  <a:cubicBezTo>
                    <a:pt x="8268" y="1794"/>
                    <a:pt x="8602" y="2463"/>
                    <a:pt x="8967" y="3132"/>
                  </a:cubicBezTo>
                  <a:cubicBezTo>
                    <a:pt x="7812" y="2919"/>
                    <a:pt x="6657" y="2493"/>
                    <a:pt x="5654" y="1855"/>
                  </a:cubicBezTo>
                  <a:lnTo>
                    <a:pt x="5654" y="1855"/>
                  </a:lnTo>
                  <a:cubicBezTo>
                    <a:pt x="5775" y="2433"/>
                    <a:pt x="6019" y="2980"/>
                    <a:pt x="6414" y="3436"/>
                  </a:cubicBezTo>
                  <a:cubicBezTo>
                    <a:pt x="5502" y="2828"/>
                    <a:pt x="4742" y="2007"/>
                    <a:pt x="4195" y="1065"/>
                  </a:cubicBezTo>
                  <a:cubicBezTo>
                    <a:pt x="4134" y="943"/>
                    <a:pt x="4073" y="822"/>
                    <a:pt x="3952" y="822"/>
                  </a:cubicBezTo>
                  <a:cubicBezTo>
                    <a:pt x="3860" y="822"/>
                    <a:pt x="3800" y="852"/>
                    <a:pt x="3739" y="882"/>
                  </a:cubicBezTo>
                  <a:cubicBezTo>
                    <a:pt x="3253" y="1217"/>
                    <a:pt x="2857" y="1673"/>
                    <a:pt x="2614" y="2220"/>
                  </a:cubicBezTo>
                  <a:lnTo>
                    <a:pt x="30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6"/>
            <p:cNvSpPr/>
            <p:nvPr/>
          </p:nvSpPr>
          <p:spPr>
            <a:xfrm>
              <a:off x="2315011" y="2049085"/>
              <a:ext cx="205385" cy="697600"/>
            </a:xfrm>
            <a:custGeom>
              <a:avLst/>
              <a:gdLst/>
              <a:ahLst/>
              <a:cxnLst/>
              <a:rect l="l" t="t" r="r" b="b"/>
              <a:pathLst>
                <a:path w="4925" h="16726" extrusionOk="0">
                  <a:moveTo>
                    <a:pt x="1799" y="1"/>
                  </a:moveTo>
                  <a:cubicBezTo>
                    <a:pt x="1220" y="1"/>
                    <a:pt x="357" y="446"/>
                    <a:pt x="122" y="1005"/>
                  </a:cubicBezTo>
                  <a:cubicBezTo>
                    <a:pt x="31" y="1218"/>
                    <a:pt x="31" y="1431"/>
                    <a:pt x="31" y="1674"/>
                  </a:cubicBezTo>
                  <a:cubicBezTo>
                    <a:pt x="0" y="3589"/>
                    <a:pt x="304" y="5412"/>
                    <a:pt x="456" y="7297"/>
                  </a:cubicBezTo>
                  <a:cubicBezTo>
                    <a:pt x="669" y="9637"/>
                    <a:pt x="973" y="11978"/>
                    <a:pt x="1368" y="14288"/>
                  </a:cubicBezTo>
                  <a:cubicBezTo>
                    <a:pt x="1550" y="15200"/>
                    <a:pt x="1824" y="16294"/>
                    <a:pt x="2706" y="16628"/>
                  </a:cubicBezTo>
                  <a:cubicBezTo>
                    <a:pt x="2886" y="16695"/>
                    <a:pt x="3087" y="16726"/>
                    <a:pt x="3291" y="16726"/>
                  </a:cubicBezTo>
                  <a:cubicBezTo>
                    <a:pt x="3744" y="16726"/>
                    <a:pt x="4216" y="16575"/>
                    <a:pt x="4529" y="16324"/>
                  </a:cubicBezTo>
                  <a:cubicBezTo>
                    <a:pt x="4681" y="16172"/>
                    <a:pt x="4803" y="16051"/>
                    <a:pt x="4833" y="15899"/>
                  </a:cubicBezTo>
                  <a:cubicBezTo>
                    <a:pt x="4924" y="15565"/>
                    <a:pt x="4772" y="15200"/>
                    <a:pt x="4651" y="14714"/>
                  </a:cubicBezTo>
                  <a:cubicBezTo>
                    <a:pt x="4347" y="13224"/>
                    <a:pt x="4073" y="11704"/>
                    <a:pt x="3861" y="10185"/>
                  </a:cubicBezTo>
                  <a:cubicBezTo>
                    <a:pt x="3405" y="7297"/>
                    <a:pt x="3070" y="4349"/>
                    <a:pt x="2888" y="1400"/>
                  </a:cubicBezTo>
                  <a:cubicBezTo>
                    <a:pt x="2857" y="944"/>
                    <a:pt x="2797" y="428"/>
                    <a:pt x="2402" y="154"/>
                  </a:cubicBezTo>
                  <a:cubicBezTo>
                    <a:pt x="2250" y="63"/>
                    <a:pt x="2037" y="2"/>
                    <a:pt x="1854" y="2"/>
                  </a:cubicBezTo>
                  <a:cubicBezTo>
                    <a:pt x="1836" y="1"/>
                    <a:pt x="1818" y="1"/>
                    <a:pt x="1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6"/>
            <p:cNvSpPr/>
            <p:nvPr/>
          </p:nvSpPr>
          <p:spPr>
            <a:xfrm>
              <a:off x="2047524" y="2251201"/>
              <a:ext cx="408226" cy="715826"/>
            </a:xfrm>
            <a:custGeom>
              <a:avLst/>
              <a:gdLst/>
              <a:ahLst/>
              <a:cxnLst/>
              <a:rect l="l" t="t" r="r" b="b"/>
              <a:pathLst>
                <a:path w="9789" h="17163" extrusionOk="0">
                  <a:moveTo>
                    <a:pt x="8530" y="1"/>
                  </a:moveTo>
                  <a:cubicBezTo>
                    <a:pt x="8287" y="1"/>
                    <a:pt x="7968" y="165"/>
                    <a:pt x="7812" y="232"/>
                  </a:cubicBezTo>
                  <a:cubicBezTo>
                    <a:pt x="6657" y="688"/>
                    <a:pt x="5381" y="1083"/>
                    <a:pt x="4378" y="1782"/>
                  </a:cubicBezTo>
                  <a:cubicBezTo>
                    <a:pt x="3952" y="2056"/>
                    <a:pt x="4013" y="2360"/>
                    <a:pt x="4074" y="2785"/>
                  </a:cubicBezTo>
                  <a:cubicBezTo>
                    <a:pt x="4074" y="2877"/>
                    <a:pt x="4074" y="2937"/>
                    <a:pt x="4043" y="2998"/>
                  </a:cubicBezTo>
                  <a:cubicBezTo>
                    <a:pt x="4013" y="3089"/>
                    <a:pt x="3952" y="3150"/>
                    <a:pt x="3861" y="3241"/>
                  </a:cubicBezTo>
                  <a:cubicBezTo>
                    <a:pt x="3162" y="3910"/>
                    <a:pt x="3405" y="5460"/>
                    <a:pt x="3344" y="6372"/>
                  </a:cubicBezTo>
                  <a:cubicBezTo>
                    <a:pt x="3253" y="7375"/>
                    <a:pt x="3101" y="8409"/>
                    <a:pt x="2828" y="9381"/>
                  </a:cubicBezTo>
                  <a:cubicBezTo>
                    <a:pt x="2706" y="9837"/>
                    <a:pt x="2554" y="10293"/>
                    <a:pt x="2372" y="10719"/>
                  </a:cubicBezTo>
                  <a:cubicBezTo>
                    <a:pt x="1733" y="12147"/>
                    <a:pt x="852" y="13485"/>
                    <a:pt x="1" y="14792"/>
                  </a:cubicBezTo>
                  <a:cubicBezTo>
                    <a:pt x="761" y="15582"/>
                    <a:pt x="1521" y="16372"/>
                    <a:pt x="2280" y="17162"/>
                  </a:cubicBezTo>
                  <a:cubicBezTo>
                    <a:pt x="3344" y="16068"/>
                    <a:pt x="3648" y="14427"/>
                    <a:pt x="4864" y="13393"/>
                  </a:cubicBezTo>
                  <a:cubicBezTo>
                    <a:pt x="5138" y="13181"/>
                    <a:pt x="5502" y="13120"/>
                    <a:pt x="5837" y="12998"/>
                  </a:cubicBezTo>
                  <a:cubicBezTo>
                    <a:pt x="6779" y="12634"/>
                    <a:pt x="7265" y="11235"/>
                    <a:pt x="7296" y="10354"/>
                  </a:cubicBezTo>
                  <a:cubicBezTo>
                    <a:pt x="7326" y="9868"/>
                    <a:pt x="7296" y="9381"/>
                    <a:pt x="7387" y="8925"/>
                  </a:cubicBezTo>
                  <a:cubicBezTo>
                    <a:pt x="7448" y="8500"/>
                    <a:pt x="7782" y="7861"/>
                    <a:pt x="8177" y="7740"/>
                  </a:cubicBezTo>
                  <a:lnTo>
                    <a:pt x="8177" y="7740"/>
                  </a:lnTo>
                  <a:cubicBezTo>
                    <a:pt x="8147" y="7953"/>
                    <a:pt x="8116" y="8257"/>
                    <a:pt x="8299" y="8378"/>
                  </a:cubicBezTo>
                  <a:cubicBezTo>
                    <a:pt x="8364" y="8443"/>
                    <a:pt x="8455" y="8474"/>
                    <a:pt x="8545" y="8474"/>
                  </a:cubicBezTo>
                  <a:cubicBezTo>
                    <a:pt x="8622" y="8474"/>
                    <a:pt x="8698" y="8451"/>
                    <a:pt x="8755" y="8409"/>
                  </a:cubicBezTo>
                  <a:cubicBezTo>
                    <a:pt x="8907" y="8317"/>
                    <a:pt x="9028" y="8165"/>
                    <a:pt x="9089" y="8013"/>
                  </a:cubicBezTo>
                  <a:cubicBezTo>
                    <a:pt x="9332" y="7497"/>
                    <a:pt x="9393" y="6798"/>
                    <a:pt x="9089" y="6311"/>
                  </a:cubicBezTo>
                  <a:cubicBezTo>
                    <a:pt x="8949" y="6091"/>
                    <a:pt x="8571" y="5989"/>
                    <a:pt x="8233" y="5989"/>
                  </a:cubicBezTo>
                  <a:cubicBezTo>
                    <a:pt x="8071" y="5989"/>
                    <a:pt x="7918" y="6013"/>
                    <a:pt x="7806" y="6058"/>
                  </a:cubicBezTo>
                  <a:lnTo>
                    <a:pt x="7806" y="6058"/>
                  </a:lnTo>
                  <a:cubicBezTo>
                    <a:pt x="8435" y="5789"/>
                    <a:pt x="9004" y="5576"/>
                    <a:pt x="9515" y="5126"/>
                  </a:cubicBezTo>
                  <a:cubicBezTo>
                    <a:pt x="9545" y="5095"/>
                    <a:pt x="9575" y="5065"/>
                    <a:pt x="9606" y="5035"/>
                  </a:cubicBezTo>
                  <a:cubicBezTo>
                    <a:pt x="9606" y="5004"/>
                    <a:pt x="9606" y="4974"/>
                    <a:pt x="9606" y="4913"/>
                  </a:cubicBezTo>
                  <a:cubicBezTo>
                    <a:pt x="9515" y="4609"/>
                    <a:pt x="9454" y="4275"/>
                    <a:pt x="9393" y="3971"/>
                  </a:cubicBezTo>
                  <a:cubicBezTo>
                    <a:pt x="9363" y="3758"/>
                    <a:pt x="9302" y="3515"/>
                    <a:pt x="9120" y="3393"/>
                  </a:cubicBezTo>
                  <a:lnTo>
                    <a:pt x="9120" y="3393"/>
                  </a:lnTo>
                  <a:cubicBezTo>
                    <a:pt x="9148" y="3400"/>
                    <a:pt x="9177" y="3404"/>
                    <a:pt x="9205" y="3404"/>
                  </a:cubicBezTo>
                  <a:cubicBezTo>
                    <a:pt x="9418" y="3404"/>
                    <a:pt x="9613" y="3216"/>
                    <a:pt x="9667" y="3029"/>
                  </a:cubicBezTo>
                  <a:cubicBezTo>
                    <a:pt x="9788" y="2664"/>
                    <a:pt x="9636" y="2177"/>
                    <a:pt x="9515" y="1843"/>
                  </a:cubicBezTo>
                  <a:cubicBezTo>
                    <a:pt x="9490" y="1794"/>
                    <a:pt x="9212" y="1277"/>
                    <a:pt x="9024" y="1277"/>
                  </a:cubicBezTo>
                  <a:cubicBezTo>
                    <a:pt x="8983" y="1277"/>
                    <a:pt x="8945" y="1303"/>
                    <a:pt x="8916" y="1365"/>
                  </a:cubicBezTo>
                  <a:lnTo>
                    <a:pt x="8916" y="1365"/>
                  </a:lnTo>
                  <a:cubicBezTo>
                    <a:pt x="9025" y="1095"/>
                    <a:pt x="8966" y="771"/>
                    <a:pt x="8907" y="475"/>
                  </a:cubicBezTo>
                  <a:cubicBezTo>
                    <a:pt x="8876" y="323"/>
                    <a:pt x="8846" y="171"/>
                    <a:pt x="8755" y="80"/>
                  </a:cubicBezTo>
                  <a:cubicBezTo>
                    <a:pt x="8698" y="23"/>
                    <a:pt x="8619" y="1"/>
                    <a:pt x="8530"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2233856" y="2246905"/>
              <a:ext cx="221899" cy="291619"/>
            </a:xfrm>
            <a:custGeom>
              <a:avLst/>
              <a:gdLst/>
              <a:ahLst/>
              <a:cxnLst/>
              <a:rect l="l" t="t" r="r" b="b"/>
              <a:pathLst>
                <a:path w="5321" h="6992" extrusionOk="0">
                  <a:moveTo>
                    <a:pt x="3983" y="1"/>
                  </a:moveTo>
                  <a:lnTo>
                    <a:pt x="3983" y="1"/>
                  </a:lnTo>
                  <a:cubicBezTo>
                    <a:pt x="3983" y="5"/>
                    <a:pt x="3984" y="8"/>
                    <a:pt x="3986" y="12"/>
                  </a:cubicBezTo>
                  <a:lnTo>
                    <a:pt x="3986" y="12"/>
                  </a:lnTo>
                  <a:cubicBezTo>
                    <a:pt x="3985" y="8"/>
                    <a:pt x="3984" y="4"/>
                    <a:pt x="3983" y="1"/>
                  </a:cubicBezTo>
                  <a:close/>
                  <a:moveTo>
                    <a:pt x="3986" y="12"/>
                  </a:moveTo>
                  <a:cubicBezTo>
                    <a:pt x="4100" y="434"/>
                    <a:pt x="3858" y="854"/>
                    <a:pt x="3496" y="1125"/>
                  </a:cubicBezTo>
                  <a:cubicBezTo>
                    <a:pt x="3162" y="1369"/>
                    <a:pt x="2737" y="1460"/>
                    <a:pt x="2311" y="1612"/>
                  </a:cubicBezTo>
                  <a:cubicBezTo>
                    <a:pt x="1521" y="1855"/>
                    <a:pt x="761" y="2280"/>
                    <a:pt x="123" y="2828"/>
                  </a:cubicBezTo>
                  <a:cubicBezTo>
                    <a:pt x="1369" y="2524"/>
                    <a:pt x="2585" y="2128"/>
                    <a:pt x="3770" y="1612"/>
                  </a:cubicBezTo>
                  <a:cubicBezTo>
                    <a:pt x="3935" y="1541"/>
                    <a:pt x="4100" y="1470"/>
                    <a:pt x="4264" y="1470"/>
                  </a:cubicBezTo>
                  <a:cubicBezTo>
                    <a:pt x="4312" y="1470"/>
                    <a:pt x="4360" y="1476"/>
                    <a:pt x="4408" y="1490"/>
                  </a:cubicBezTo>
                  <a:cubicBezTo>
                    <a:pt x="4743" y="1581"/>
                    <a:pt x="4895" y="1946"/>
                    <a:pt x="4803" y="2250"/>
                  </a:cubicBezTo>
                  <a:cubicBezTo>
                    <a:pt x="4743" y="2554"/>
                    <a:pt x="4469" y="2767"/>
                    <a:pt x="4196" y="2919"/>
                  </a:cubicBezTo>
                  <a:cubicBezTo>
                    <a:pt x="3892" y="3040"/>
                    <a:pt x="3588" y="3101"/>
                    <a:pt x="3284" y="3162"/>
                  </a:cubicBezTo>
                  <a:cubicBezTo>
                    <a:pt x="2311" y="3375"/>
                    <a:pt x="1399" y="3800"/>
                    <a:pt x="609" y="4378"/>
                  </a:cubicBezTo>
                  <a:cubicBezTo>
                    <a:pt x="305" y="4590"/>
                    <a:pt x="1" y="4894"/>
                    <a:pt x="123" y="5259"/>
                  </a:cubicBezTo>
                  <a:cubicBezTo>
                    <a:pt x="1399" y="4469"/>
                    <a:pt x="2767" y="3831"/>
                    <a:pt x="4196" y="3405"/>
                  </a:cubicBezTo>
                  <a:cubicBezTo>
                    <a:pt x="4288" y="3387"/>
                    <a:pt x="4380" y="3357"/>
                    <a:pt x="4466" y="3357"/>
                  </a:cubicBezTo>
                  <a:cubicBezTo>
                    <a:pt x="4521" y="3357"/>
                    <a:pt x="4573" y="3369"/>
                    <a:pt x="4621" y="3405"/>
                  </a:cubicBezTo>
                  <a:cubicBezTo>
                    <a:pt x="4654" y="3438"/>
                    <a:pt x="4675" y="3471"/>
                    <a:pt x="4690" y="3504"/>
                  </a:cubicBezTo>
                  <a:lnTo>
                    <a:pt x="4690" y="3504"/>
                  </a:lnTo>
                  <a:cubicBezTo>
                    <a:pt x="4677" y="3502"/>
                    <a:pt x="4664" y="3499"/>
                    <a:pt x="4652" y="3496"/>
                  </a:cubicBezTo>
                  <a:lnTo>
                    <a:pt x="4652" y="3496"/>
                  </a:lnTo>
                  <a:cubicBezTo>
                    <a:pt x="4670" y="3509"/>
                    <a:pt x="4687" y="3523"/>
                    <a:pt x="4703" y="3538"/>
                  </a:cubicBezTo>
                  <a:lnTo>
                    <a:pt x="4703" y="3538"/>
                  </a:lnTo>
                  <a:cubicBezTo>
                    <a:pt x="4699" y="3526"/>
                    <a:pt x="4695" y="3515"/>
                    <a:pt x="4690" y="3504"/>
                  </a:cubicBezTo>
                  <a:lnTo>
                    <a:pt x="4690" y="3504"/>
                  </a:lnTo>
                  <a:cubicBezTo>
                    <a:pt x="4706" y="3506"/>
                    <a:pt x="4722" y="3507"/>
                    <a:pt x="4737" y="3507"/>
                  </a:cubicBezTo>
                  <a:cubicBezTo>
                    <a:pt x="4950" y="3507"/>
                    <a:pt x="5145" y="3319"/>
                    <a:pt x="5199" y="3132"/>
                  </a:cubicBezTo>
                  <a:cubicBezTo>
                    <a:pt x="5320" y="2797"/>
                    <a:pt x="5168" y="2280"/>
                    <a:pt x="5047" y="1946"/>
                  </a:cubicBezTo>
                  <a:cubicBezTo>
                    <a:pt x="5022" y="1897"/>
                    <a:pt x="4744" y="1380"/>
                    <a:pt x="4556" y="1380"/>
                  </a:cubicBezTo>
                  <a:cubicBezTo>
                    <a:pt x="4515" y="1380"/>
                    <a:pt x="4477" y="1406"/>
                    <a:pt x="4448" y="1468"/>
                  </a:cubicBezTo>
                  <a:lnTo>
                    <a:pt x="4448" y="1468"/>
                  </a:lnTo>
                  <a:cubicBezTo>
                    <a:pt x="4557" y="1198"/>
                    <a:pt x="4498" y="874"/>
                    <a:pt x="4439" y="578"/>
                  </a:cubicBezTo>
                  <a:cubicBezTo>
                    <a:pt x="4408" y="457"/>
                    <a:pt x="4378" y="274"/>
                    <a:pt x="4287" y="153"/>
                  </a:cubicBezTo>
                  <a:cubicBezTo>
                    <a:pt x="4258" y="96"/>
                    <a:pt x="4016" y="65"/>
                    <a:pt x="3986" y="12"/>
                  </a:cubicBezTo>
                  <a:close/>
                  <a:moveTo>
                    <a:pt x="4703" y="3538"/>
                  </a:moveTo>
                  <a:lnTo>
                    <a:pt x="4703" y="3538"/>
                  </a:lnTo>
                  <a:cubicBezTo>
                    <a:pt x="4719" y="3585"/>
                    <a:pt x="4727" y="3632"/>
                    <a:pt x="4743" y="3679"/>
                  </a:cubicBezTo>
                  <a:cubicBezTo>
                    <a:pt x="4834" y="4074"/>
                    <a:pt x="4895" y="4530"/>
                    <a:pt x="4621" y="4803"/>
                  </a:cubicBezTo>
                  <a:cubicBezTo>
                    <a:pt x="4469" y="4986"/>
                    <a:pt x="4226" y="5016"/>
                    <a:pt x="4013" y="5077"/>
                  </a:cubicBezTo>
                  <a:cubicBezTo>
                    <a:pt x="3010" y="5320"/>
                    <a:pt x="2037" y="5837"/>
                    <a:pt x="1247" y="6505"/>
                  </a:cubicBezTo>
                  <a:cubicBezTo>
                    <a:pt x="1128" y="6625"/>
                    <a:pt x="980" y="6802"/>
                    <a:pt x="1031" y="6981"/>
                  </a:cubicBezTo>
                  <a:lnTo>
                    <a:pt x="1031" y="6981"/>
                  </a:lnTo>
                  <a:cubicBezTo>
                    <a:pt x="2334" y="6470"/>
                    <a:pt x="3960" y="6134"/>
                    <a:pt x="5047" y="5229"/>
                  </a:cubicBezTo>
                  <a:cubicBezTo>
                    <a:pt x="5077" y="5198"/>
                    <a:pt x="5107" y="5198"/>
                    <a:pt x="5138" y="5138"/>
                  </a:cubicBezTo>
                  <a:cubicBezTo>
                    <a:pt x="5138" y="5107"/>
                    <a:pt x="5138" y="5077"/>
                    <a:pt x="5138" y="5016"/>
                  </a:cubicBezTo>
                  <a:cubicBezTo>
                    <a:pt x="5047" y="4712"/>
                    <a:pt x="4986" y="4378"/>
                    <a:pt x="4925" y="4074"/>
                  </a:cubicBezTo>
                  <a:cubicBezTo>
                    <a:pt x="4871" y="3883"/>
                    <a:pt x="4840" y="3668"/>
                    <a:pt x="4703" y="3538"/>
                  </a:cubicBezTo>
                  <a:close/>
                  <a:moveTo>
                    <a:pt x="1031" y="6981"/>
                  </a:moveTo>
                  <a:lnTo>
                    <a:pt x="1031" y="6981"/>
                  </a:lnTo>
                  <a:cubicBezTo>
                    <a:pt x="1022" y="6985"/>
                    <a:pt x="1013" y="6988"/>
                    <a:pt x="1004" y="6992"/>
                  </a:cubicBezTo>
                  <a:lnTo>
                    <a:pt x="1034" y="6992"/>
                  </a:lnTo>
                  <a:cubicBezTo>
                    <a:pt x="1033" y="6988"/>
                    <a:pt x="1032" y="6985"/>
                    <a:pt x="1031" y="698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2047524" y="2545574"/>
              <a:ext cx="391920" cy="421454"/>
            </a:xfrm>
            <a:custGeom>
              <a:avLst/>
              <a:gdLst/>
              <a:ahLst/>
              <a:cxnLst/>
              <a:rect l="l" t="t" r="r" b="b"/>
              <a:pathLst>
                <a:path w="9398" h="10105" extrusionOk="0">
                  <a:moveTo>
                    <a:pt x="8747" y="1"/>
                  </a:moveTo>
                  <a:cubicBezTo>
                    <a:pt x="8543" y="1"/>
                    <a:pt x="8290" y="68"/>
                    <a:pt x="8025" y="195"/>
                  </a:cubicBezTo>
                  <a:cubicBezTo>
                    <a:pt x="7661" y="347"/>
                    <a:pt x="7357" y="560"/>
                    <a:pt x="7053" y="773"/>
                  </a:cubicBezTo>
                  <a:cubicBezTo>
                    <a:pt x="6901" y="895"/>
                    <a:pt x="6718" y="1047"/>
                    <a:pt x="6566" y="1229"/>
                  </a:cubicBezTo>
                  <a:cubicBezTo>
                    <a:pt x="6414" y="1442"/>
                    <a:pt x="6354" y="1685"/>
                    <a:pt x="6262" y="1928"/>
                  </a:cubicBezTo>
                  <a:cubicBezTo>
                    <a:pt x="6171" y="2262"/>
                    <a:pt x="6080" y="2597"/>
                    <a:pt x="5989" y="2931"/>
                  </a:cubicBezTo>
                  <a:cubicBezTo>
                    <a:pt x="5837" y="3509"/>
                    <a:pt x="5685" y="4056"/>
                    <a:pt x="5442" y="4603"/>
                  </a:cubicBezTo>
                  <a:cubicBezTo>
                    <a:pt x="5077" y="5211"/>
                    <a:pt x="4499" y="5636"/>
                    <a:pt x="3891" y="5971"/>
                  </a:cubicBezTo>
                  <a:cubicBezTo>
                    <a:pt x="3527" y="6153"/>
                    <a:pt x="3132" y="6305"/>
                    <a:pt x="2736" y="6305"/>
                  </a:cubicBezTo>
                  <a:cubicBezTo>
                    <a:pt x="2725" y="6306"/>
                    <a:pt x="2714" y="6306"/>
                    <a:pt x="2703" y="6306"/>
                  </a:cubicBezTo>
                  <a:cubicBezTo>
                    <a:pt x="2227" y="6306"/>
                    <a:pt x="1732" y="5759"/>
                    <a:pt x="1376" y="5759"/>
                  </a:cubicBezTo>
                  <a:cubicBezTo>
                    <a:pt x="1331" y="5759"/>
                    <a:pt x="1288" y="5768"/>
                    <a:pt x="1247" y="5788"/>
                  </a:cubicBezTo>
                  <a:cubicBezTo>
                    <a:pt x="1034" y="5910"/>
                    <a:pt x="791" y="6548"/>
                    <a:pt x="639" y="6761"/>
                  </a:cubicBezTo>
                  <a:cubicBezTo>
                    <a:pt x="426" y="7095"/>
                    <a:pt x="214" y="7399"/>
                    <a:pt x="1" y="7734"/>
                  </a:cubicBezTo>
                  <a:cubicBezTo>
                    <a:pt x="761" y="8524"/>
                    <a:pt x="1521" y="9314"/>
                    <a:pt x="2280" y="10104"/>
                  </a:cubicBezTo>
                  <a:cubicBezTo>
                    <a:pt x="3344" y="9010"/>
                    <a:pt x="3648" y="7399"/>
                    <a:pt x="4895" y="6366"/>
                  </a:cubicBezTo>
                  <a:cubicBezTo>
                    <a:pt x="5138" y="6123"/>
                    <a:pt x="5502" y="6092"/>
                    <a:pt x="5837" y="5940"/>
                  </a:cubicBezTo>
                  <a:cubicBezTo>
                    <a:pt x="6779" y="5606"/>
                    <a:pt x="7265" y="4177"/>
                    <a:pt x="7296" y="3296"/>
                  </a:cubicBezTo>
                  <a:cubicBezTo>
                    <a:pt x="7326" y="2810"/>
                    <a:pt x="7296" y="2323"/>
                    <a:pt x="7387" y="1867"/>
                  </a:cubicBezTo>
                  <a:cubicBezTo>
                    <a:pt x="7478" y="1442"/>
                    <a:pt x="7782" y="834"/>
                    <a:pt x="8177" y="712"/>
                  </a:cubicBezTo>
                  <a:lnTo>
                    <a:pt x="8177" y="712"/>
                  </a:lnTo>
                  <a:cubicBezTo>
                    <a:pt x="8147" y="895"/>
                    <a:pt x="8116" y="1199"/>
                    <a:pt x="8299" y="1351"/>
                  </a:cubicBezTo>
                  <a:cubicBezTo>
                    <a:pt x="8360" y="1396"/>
                    <a:pt x="8443" y="1419"/>
                    <a:pt x="8531" y="1419"/>
                  </a:cubicBezTo>
                  <a:cubicBezTo>
                    <a:pt x="8618" y="1419"/>
                    <a:pt x="8709" y="1396"/>
                    <a:pt x="8785" y="1351"/>
                  </a:cubicBezTo>
                  <a:cubicBezTo>
                    <a:pt x="8907" y="1259"/>
                    <a:pt x="9028" y="1107"/>
                    <a:pt x="9089" y="955"/>
                  </a:cubicBezTo>
                  <a:cubicBezTo>
                    <a:pt x="9398" y="297"/>
                    <a:pt x="9177" y="1"/>
                    <a:pt x="8747" y="1"/>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2223722" y="2303961"/>
              <a:ext cx="200339" cy="72321"/>
            </a:xfrm>
            <a:custGeom>
              <a:avLst/>
              <a:gdLst/>
              <a:ahLst/>
              <a:cxnLst/>
              <a:rect l="l" t="t" r="r" b="b"/>
              <a:pathLst>
                <a:path w="4804" h="1734" extrusionOk="0">
                  <a:moveTo>
                    <a:pt x="4803" y="1"/>
                  </a:moveTo>
                  <a:cubicBezTo>
                    <a:pt x="3101" y="153"/>
                    <a:pt x="1429" y="760"/>
                    <a:pt x="1" y="1733"/>
                  </a:cubicBezTo>
                  <a:cubicBezTo>
                    <a:pt x="1673" y="1216"/>
                    <a:pt x="3223" y="669"/>
                    <a:pt x="4803"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6"/>
            <p:cNvSpPr/>
            <p:nvPr/>
          </p:nvSpPr>
          <p:spPr>
            <a:xfrm>
              <a:off x="2226266" y="2389211"/>
              <a:ext cx="206678" cy="82122"/>
            </a:xfrm>
            <a:custGeom>
              <a:avLst/>
              <a:gdLst/>
              <a:ahLst/>
              <a:cxnLst/>
              <a:rect l="l" t="t" r="r" b="b"/>
              <a:pathLst>
                <a:path w="4956" h="1969" extrusionOk="0">
                  <a:moveTo>
                    <a:pt x="4610" y="1"/>
                  </a:moveTo>
                  <a:cubicBezTo>
                    <a:pt x="3821" y="1"/>
                    <a:pt x="3058" y="339"/>
                    <a:pt x="2341" y="631"/>
                  </a:cubicBezTo>
                  <a:cubicBezTo>
                    <a:pt x="1520" y="1027"/>
                    <a:pt x="730" y="1452"/>
                    <a:pt x="1" y="1969"/>
                  </a:cubicBezTo>
                  <a:cubicBezTo>
                    <a:pt x="1703" y="1513"/>
                    <a:pt x="3253" y="449"/>
                    <a:pt x="4955" y="23"/>
                  </a:cubicBezTo>
                  <a:cubicBezTo>
                    <a:pt x="4840" y="8"/>
                    <a:pt x="4725" y="1"/>
                    <a:pt x="461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2273183" y="2473836"/>
              <a:ext cx="158469" cy="69777"/>
            </a:xfrm>
            <a:custGeom>
              <a:avLst/>
              <a:gdLst/>
              <a:ahLst/>
              <a:cxnLst/>
              <a:rect l="l" t="t" r="r" b="b"/>
              <a:pathLst>
                <a:path w="3800" h="1673" extrusionOk="0">
                  <a:moveTo>
                    <a:pt x="3800" y="1"/>
                  </a:moveTo>
                  <a:lnTo>
                    <a:pt x="3800" y="1"/>
                  </a:lnTo>
                  <a:cubicBezTo>
                    <a:pt x="2432" y="335"/>
                    <a:pt x="1094" y="821"/>
                    <a:pt x="0" y="1672"/>
                  </a:cubicBezTo>
                  <a:cubicBezTo>
                    <a:pt x="1338" y="1277"/>
                    <a:pt x="2645" y="821"/>
                    <a:pt x="3800"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2356465" y="2555250"/>
              <a:ext cx="67600" cy="42875"/>
            </a:xfrm>
            <a:custGeom>
              <a:avLst/>
              <a:gdLst/>
              <a:ahLst/>
              <a:cxnLst/>
              <a:rect l="l" t="t" r="r" b="b"/>
              <a:pathLst>
                <a:path w="1621" h="1028" extrusionOk="0">
                  <a:moveTo>
                    <a:pt x="1121" y="1"/>
                  </a:moveTo>
                  <a:cubicBezTo>
                    <a:pt x="556" y="1"/>
                    <a:pt x="0" y="398"/>
                    <a:pt x="70" y="1027"/>
                  </a:cubicBezTo>
                  <a:cubicBezTo>
                    <a:pt x="556" y="450"/>
                    <a:pt x="952" y="389"/>
                    <a:pt x="1620" y="115"/>
                  </a:cubicBezTo>
                  <a:cubicBezTo>
                    <a:pt x="1464" y="38"/>
                    <a:pt x="1292" y="1"/>
                    <a:pt x="1121" y="1"/>
                  </a:cubicBezTo>
                  <a:close/>
                </a:path>
              </a:pathLst>
            </a:custGeom>
            <a:solidFill>
              <a:srgbClr val="E6C0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1596248" y="2803452"/>
              <a:ext cx="617364" cy="917857"/>
            </a:xfrm>
            <a:custGeom>
              <a:avLst/>
              <a:gdLst/>
              <a:ahLst/>
              <a:cxnLst/>
              <a:rect l="l" t="t" r="r" b="b"/>
              <a:pathLst>
                <a:path w="14804" h="2200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642" y="16992"/>
                    <a:pt x="3740" y="19423"/>
                    <a:pt x="6080" y="22007"/>
                  </a:cubicBezTo>
                  <a:cubicBezTo>
                    <a:pt x="6354" y="21642"/>
                    <a:pt x="6445" y="21217"/>
                    <a:pt x="6658" y="20821"/>
                  </a:cubicBezTo>
                  <a:cubicBezTo>
                    <a:pt x="8968" y="16992"/>
                    <a:pt x="10335" y="13891"/>
                    <a:pt x="11703" y="10365"/>
                  </a:cubicBezTo>
                  <a:cubicBezTo>
                    <a:pt x="12463" y="8420"/>
                    <a:pt x="13193" y="6475"/>
                    <a:pt x="13892" y="4499"/>
                  </a:cubicBezTo>
                  <a:cubicBezTo>
                    <a:pt x="14226" y="3557"/>
                    <a:pt x="14804" y="2736"/>
                    <a:pt x="14105" y="1915"/>
                  </a:cubicBezTo>
                  <a:cubicBezTo>
                    <a:pt x="13497" y="1216"/>
                    <a:pt x="12585" y="639"/>
                    <a:pt x="11794" y="122"/>
                  </a:cubicBezTo>
                  <a:cubicBezTo>
                    <a:pt x="11703" y="61"/>
                    <a:pt x="11582"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1596248" y="2803452"/>
              <a:ext cx="553976" cy="820261"/>
            </a:xfrm>
            <a:custGeom>
              <a:avLst/>
              <a:gdLst/>
              <a:ahLst/>
              <a:cxnLst/>
              <a:rect l="l" t="t" r="r" b="b"/>
              <a:pathLst>
                <a:path w="13284" h="19667" extrusionOk="0">
                  <a:moveTo>
                    <a:pt x="11460" y="0"/>
                  </a:moveTo>
                  <a:cubicBezTo>
                    <a:pt x="11339" y="31"/>
                    <a:pt x="11247" y="152"/>
                    <a:pt x="11156" y="244"/>
                  </a:cubicBezTo>
                  <a:cubicBezTo>
                    <a:pt x="9302" y="2523"/>
                    <a:pt x="7357" y="4742"/>
                    <a:pt x="5472" y="6991"/>
                  </a:cubicBezTo>
                  <a:cubicBezTo>
                    <a:pt x="4499" y="8116"/>
                    <a:pt x="3557" y="9241"/>
                    <a:pt x="2645" y="10396"/>
                  </a:cubicBezTo>
                  <a:cubicBezTo>
                    <a:pt x="2220" y="10943"/>
                    <a:pt x="1" y="13131"/>
                    <a:pt x="244" y="13739"/>
                  </a:cubicBezTo>
                  <a:cubicBezTo>
                    <a:pt x="1156" y="15806"/>
                    <a:pt x="2372" y="17995"/>
                    <a:pt x="3892" y="19666"/>
                  </a:cubicBezTo>
                  <a:cubicBezTo>
                    <a:pt x="3375" y="18329"/>
                    <a:pt x="3071" y="16931"/>
                    <a:pt x="3040" y="15502"/>
                  </a:cubicBezTo>
                  <a:lnTo>
                    <a:pt x="3040" y="15502"/>
                  </a:lnTo>
                  <a:cubicBezTo>
                    <a:pt x="3618" y="16323"/>
                    <a:pt x="4591" y="16870"/>
                    <a:pt x="5624" y="16931"/>
                  </a:cubicBezTo>
                  <a:cubicBezTo>
                    <a:pt x="5016" y="15533"/>
                    <a:pt x="5077" y="13922"/>
                    <a:pt x="5533" y="12463"/>
                  </a:cubicBezTo>
                  <a:cubicBezTo>
                    <a:pt x="5958" y="11004"/>
                    <a:pt x="6779" y="9666"/>
                    <a:pt x="7630" y="8420"/>
                  </a:cubicBezTo>
                  <a:cubicBezTo>
                    <a:pt x="8907" y="6475"/>
                    <a:pt x="10275" y="4590"/>
                    <a:pt x="11734" y="2766"/>
                  </a:cubicBezTo>
                  <a:cubicBezTo>
                    <a:pt x="12190" y="2219"/>
                    <a:pt x="12646" y="1642"/>
                    <a:pt x="13253" y="1247"/>
                  </a:cubicBezTo>
                  <a:cubicBezTo>
                    <a:pt x="13284" y="1216"/>
                    <a:pt x="11886" y="183"/>
                    <a:pt x="11794" y="122"/>
                  </a:cubicBezTo>
                  <a:cubicBezTo>
                    <a:pt x="11703" y="61"/>
                    <a:pt x="11582"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6"/>
          <p:cNvGrpSpPr/>
          <p:nvPr/>
        </p:nvGrpSpPr>
        <p:grpSpPr>
          <a:xfrm>
            <a:off x="5059909" y="2582798"/>
            <a:ext cx="465732" cy="360752"/>
            <a:chOff x="5174873" y="2901823"/>
            <a:chExt cx="465732" cy="360752"/>
          </a:xfrm>
        </p:grpSpPr>
        <p:sp>
          <p:nvSpPr>
            <p:cNvPr id="430" name="Google Shape;430;p36"/>
            <p:cNvSpPr/>
            <p:nvPr/>
          </p:nvSpPr>
          <p:spPr>
            <a:xfrm>
              <a:off x="5174873" y="2901823"/>
              <a:ext cx="465732" cy="360752"/>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5254275" y="3051793"/>
              <a:ext cx="85907" cy="135103"/>
            </a:xfrm>
            <a:custGeom>
              <a:avLst/>
              <a:gdLst/>
              <a:ahLst/>
              <a:cxnLst/>
              <a:rect l="l" t="t" r="r" b="b"/>
              <a:pathLst>
                <a:path w="6475" h="10183" extrusionOk="0">
                  <a:moveTo>
                    <a:pt x="2462" y="0"/>
                  </a:moveTo>
                  <a:lnTo>
                    <a:pt x="2462" y="2401"/>
                  </a:lnTo>
                  <a:lnTo>
                    <a:pt x="5016" y="2401"/>
                  </a:lnTo>
                  <a:lnTo>
                    <a:pt x="5016" y="0"/>
                  </a:lnTo>
                  <a:close/>
                  <a:moveTo>
                    <a:pt x="2462" y="3404"/>
                  </a:moveTo>
                  <a:lnTo>
                    <a:pt x="2462" y="3678"/>
                  </a:lnTo>
                  <a:cubicBezTo>
                    <a:pt x="2462" y="3891"/>
                    <a:pt x="2402" y="4073"/>
                    <a:pt x="2310" y="4256"/>
                  </a:cubicBezTo>
                  <a:cubicBezTo>
                    <a:pt x="2219" y="4408"/>
                    <a:pt x="2006" y="4651"/>
                    <a:pt x="1672" y="4894"/>
                  </a:cubicBezTo>
                  <a:lnTo>
                    <a:pt x="1216" y="5289"/>
                  </a:lnTo>
                  <a:cubicBezTo>
                    <a:pt x="791" y="5684"/>
                    <a:pt x="456" y="6049"/>
                    <a:pt x="274" y="6414"/>
                  </a:cubicBezTo>
                  <a:cubicBezTo>
                    <a:pt x="91" y="6748"/>
                    <a:pt x="0" y="7143"/>
                    <a:pt x="0" y="7569"/>
                  </a:cubicBezTo>
                  <a:cubicBezTo>
                    <a:pt x="0" y="8420"/>
                    <a:pt x="304" y="9058"/>
                    <a:pt x="912" y="9514"/>
                  </a:cubicBezTo>
                  <a:cubicBezTo>
                    <a:pt x="1520" y="9970"/>
                    <a:pt x="2402" y="10183"/>
                    <a:pt x="3557" y="10183"/>
                  </a:cubicBezTo>
                  <a:cubicBezTo>
                    <a:pt x="3982" y="10183"/>
                    <a:pt x="4438" y="10122"/>
                    <a:pt x="4924" y="10031"/>
                  </a:cubicBezTo>
                  <a:cubicBezTo>
                    <a:pt x="5411" y="9970"/>
                    <a:pt x="5927" y="9818"/>
                    <a:pt x="6475" y="9636"/>
                  </a:cubicBezTo>
                  <a:lnTo>
                    <a:pt x="6475" y="7538"/>
                  </a:lnTo>
                  <a:cubicBezTo>
                    <a:pt x="6019" y="7812"/>
                    <a:pt x="5532" y="8055"/>
                    <a:pt x="5107" y="8207"/>
                  </a:cubicBezTo>
                  <a:cubicBezTo>
                    <a:pt x="4651" y="8359"/>
                    <a:pt x="4225" y="8420"/>
                    <a:pt x="3860" y="8420"/>
                  </a:cubicBezTo>
                  <a:cubicBezTo>
                    <a:pt x="3435" y="8420"/>
                    <a:pt x="3131" y="8329"/>
                    <a:pt x="2918" y="8146"/>
                  </a:cubicBezTo>
                  <a:cubicBezTo>
                    <a:pt x="2675" y="7994"/>
                    <a:pt x="2553" y="7751"/>
                    <a:pt x="2553" y="7417"/>
                  </a:cubicBezTo>
                  <a:cubicBezTo>
                    <a:pt x="2553" y="7204"/>
                    <a:pt x="2614" y="7022"/>
                    <a:pt x="2736" y="6809"/>
                  </a:cubicBezTo>
                  <a:cubicBezTo>
                    <a:pt x="2888" y="6596"/>
                    <a:pt x="3070" y="6383"/>
                    <a:pt x="3344" y="6170"/>
                  </a:cubicBezTo>
                  <a:lnTo>
                    <a:pt x="3769" y="5775"/>
                  </a:lnTo>
                  <a:cubicBezTo>
                    <a:pt x="4286" y="5319"/>
                    <a:pt x="4620" y="4955"/>
                    <a:pt x="4772" y="4681"/>
                  </a:cubicBezTo>
                  <a:cubicBezTo>
                    <a:pt x="4924" y="4408"/>
                    <a:pt x="5016" y="4073"/>
                    <a:pt x="5016" y="3708"/>
                  </a:cubicBezTo>
                  <a:lnTo>
                    <a:pt x="5016" y="340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5365974" y="3016700"/>
              <a:ext cx="85920" cy="134705"/>
            </a:xfrm>
            <a:custGeom>
              <a:avLst/>
              <a:gdLst/>
              <a:ahLst/>
              <a:cxnLst/>
              <a:rect l="l" t="t" r="r" b="b"/>
              <a:pathLst>
                <a:path w="6476" h="10153" extrusionOk="0">
                  <a:moveTo>
                    <a:pt x="2919" y="1"/>
                  </a:moveTo>
                  <a:cubicBezTo>
                    <a:pt x="2493" y="1"/>
                    <a:pt x="2037" y="31"/>
                    <a:pt x="1581" y="122"/>
                  </a:cubicBezTo>
                  <a:cubicBezTo>
                    <a:pt x="1095" y="214"/>
                    <a:pt x="578" y="335"/>
                    <a:pt x="1" y="548"/>
                  </a:cubicBezTo>
                  <a:lnTo>
                    <a:pt x="1" y="2645"/>
                  </a:lnTo>
                  <a:cubicBezTo>
                    <a:pt x="487" y="2341"/>
                    <a:pt x="943" y="2128"/>
                    <a:pt x="1399" y="1976"/>
                  </a:cubicBezTo>
                  <a:cubicBezTo>
                    <a:pt x="1825" y="1824"/>
                    <a:pt x="2250" y="1733"/>
                    <a:pt x="2615" y="1733"/>
                  </a:cubicBezTo>
                  <a:cubicBezTo>
                    <a:pt x="3040" y="1733"/>
                    <a:pt x="3344" y="1824"/>
                    <a:pt x="3588" y="2007"/>
                  </a:cubicBezTo>
                  <a:cubicBezTo>
                    <a:pt x="3800" y="2189"/>
                    <a:pt x="3922" y="2432"/>
                    <a:pt x="3922" y="2736"/>
                  </a:cubicBezTo>
                  <a:cubicBezTo>
                    <a:pt x="3922" y="2949"/>
                    <a:pt x="3861" y="3162"/>
                    <a:pt x="3740" y="3344"/>
                  </a:cubicBezTo>
                  <a:cubicBezTo>
                    <a:pt x="3618" y="3557"/>
                    <a:pt x="3405" y="3770"/>
                    <a:pt x="3132" y="4013"/>
                  </a:cubicBezTo>
                  <a:lnTo>
                    <a:pt x="2676" y="4408"/>
                  </a:lnTo>
                  <a:cubicBezTo>
                    <a:pt x="2189" y="4834"/>
                    <a:pt x="1855" y="5198"/>
                    <a:pt x="1703" y="5472"/>
                  </a:cubicBezTo>
                  <a:cubicBezTo>
                    <a:pt x="1551" y="5746"/>
                    <a:pt x="1460" y="6080"/>
                    <a:pt x="1460" y="6445"/>
                  </a:cubicBezTo>
                  <a:lnTo>
                    <a:pt x="1460" y="6779"/>
                  </a:lnTo>
                  <a:lnTo>
                    <a:pt x="4013" y="6779"/>
                  </a:lnTo>
                  <a:lnTo>
                    <a:pt x="4013" y="6475"/>
                  </a:lnTo>
                  <a:cubicBezTo>
                    <a:pt x="4013" y="6262"/>
                    <a:pt x="4074" y="6080"/>
                    <a:pt x="4165" y="5928"/>
                  </a:cubicBezTo>
                  <a:cubicBezTo>
                    <a:pt x="4256" y="5746"/>
                    <a:pt x="4469" y="5533"/>
                    <a:pt x="4803" y="5259"/>
                  </a:cubicBezTo>
                  <a:lnTo>
                    <a:pt x="5259" y="4864"/>
                  </a:lnTo>
                  <a:cubicBezTo>
                    <a:pt x="5685" y="4469"/>
                    <a:pt x="6019" y="4104"/>
                    <a:pt x="6202" y="3770"/>
                  </a:cubicBezTo>
                  <a:cubicBezTo>
                    <a:pt x="6384" y="3405"/>
                    <a:pt x="6475" y="3040"/>
                    <a:pt x="6475" y="2584"/>
                  </a:cubicBezTo>
                  <a:cubicBezTo>
                    <a:pt x="6475" y="1733"/>
                    <a:pt x="6171" y="1095"/>
                    <a:pt x="5563" y="639"/>
                  </a:cubicBezTo>
                  <a:cubicBezTo>
                    <a:pt x="4955" y="214"/>
                    <a:pt x="4074" y="1"/>
                    <a:pt x="2919" y="1"/>
                  </a:cubicBezTo>
                  <a:close/>
                  <a:moveTo>
                    <a:pt x="1460" y="7752"/>
                  </a:moveTo>
                  <a:lnTo>
                    <a:pt x="1460" y="10153"/>
                  </a:lnTo>
                  <a:lnTo>
                    <a:pt x="4013" y="10153"/>
                  </a:lnTo>
                  <a:lnTo>
                    <a:pt x="4013" y="775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36"/>
          <p:cNvGrpSpPr/>
          <p:nvPr/>
        </p:nvGrpSpPr>
        <p:grpSpPr>
          <a:xfrm>
            <a:off x="6751945" y="1930924"/>
            <a:ext cx="397242" cy="332311"/>
            <a:chOff x="5212734" y="2311374"/>
            <a:chExt cx="397242" cy="332311"/>
          </a:xfrm>
        </p:grpSpPr>
        <p:sp>
          <p:nvSpPr>
            <p:cNvPr id="434" name="Google Shape;434;p36"/>
            <p:cNvSpPr/>
            <p:nvPr/>
          </p:nvSpPr>
          <p:spPr>
            <a:xfrm>
              <a:off x="5212734" y="2335985"/>
              <a:ext cx="397242" cy="307700"/>
            </a:xfrm>
            <a:custGeom>
              <a:avLst/>
              <a:gdLst/>
              <a:ahLst/>
              <a:cxnLst/>
              <a:rect l="l" t="t" r="r" b="b"/>
              <a:pathLst>
                <a:path w="29941" h="23192" extrusionOk="0">
                  <a:moveTo>
                    <a:pt x="12524" y="0"/>
                  </a:moveTo>
                  <a:cubicBezTo>
                    <a:pt x="5624" y="0"/>
                    <a:pt x="0" y="5198"/>
                    <a:pt x="0" y="11611"/>
                  </a:cubicBezTo>
                  <a:cubicBezTo>
                    <a:pt x="0" y="17994"/>
                    <a:pt x="5624" y="23192"/>
                    <a:pt x="12524" y="23192"/>
                  </a:cubicBezTo>
                  <a:cubicBezTo>
                    <a:pt x="15442" y="23192"/>
                    <a:pt x="18116" y="22280"/>
                    <a:pt x="20214" y="20730"/>
                  </a:cubicBezTo>
                  <a:cubicBezTo>
                    <a:pt x="21763" y="22065"/>
                    <a:pt x="23718" y="22681"/>
                    <a:pt x="25726" y="22681"/>
                  </a:cubicBezTo>
                  <a:cubicBezTo>
                    <a:pt x="27147" y="22681"/>
                    <a:pt x="28593" y="22373"/>
                    <a:pt x="29940" y="21794"/>
                  </a:cubicBezTo>
                  <a:cubicBezTo>
                    <a:pt x="26293" y="21307"/>
                    <a:pt x="23405" y="20304"/>
                    <a:pt x="23162" y="17721"/>
                  </a:cubicBezTo>
                  <a:cubicBezTo>
                    <a:pt x="24347" y="15927"/>
                    <a:pt x="25047" y="13830"/>
                    <a:pt x="25047" y="11611"/>
                  </a:cubicBezTo>
                  <a:cubicBezTo>
                    <a:pt x="25047" y="5198"/>
                    <a:pt x="19454" y="0"/>
                    <a:pt x="12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397033" y="2311374"/>
              <a:ext cx="121796" cy="122207"/>
            </a:xfrm>
            <a:custGeom>
              <a:avLst/>
              <a:gdLst/>
              <a:ahLst/>
              <a:cxnLst/>
              <a:rect l="l" t="t" r="r" b="b"/>
              <a:pathLst>
                <a:path w="9180" h="9211" extrusionOk="0">
                  <a:moveTo>
                    <a:pt x="4590" y="1"/>
                  </a:moveTo>
                  <a:cubicBezTo>
                    <a:pt x="2067" y="1"/>
                    <a:pt x="0" y="2068"/>
                    <a:pt x="0" y="4591"/>
                  </a:cubicBezTo>
                  <a:cubicBezTo>
                    <a:pt x="0" y="7144"/>
                    <a:pt x="2067" y="9211"/>
                    <a:pt x="4590" y="9211"/>
                  </a:cubicBezTo>
                  <a:cubicBezTo>
                    <a:pt x="7143" y="9211"/>
                    <a:pt x="9180" y="7144"/>
                    <a:pt x="9180" y="4591"/>
                  </a:cubicBezTo>
                  <a:cubicBezTo>
                    <a:pt x="9180" y="2068"/>
                    <a:pt x="7143" y="1"/>
                    <a:pt x="4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5309123" y="2489224"/>
              <a:ext cx="32267" cy="25421"/>
            </a:xfrm>
            <a:custGeom>
              <a:avLst/>
              <a:gdLst/>
              <a:ahLst/>
              <a:cxnLst/>
              <a:rect l="l" t="t" r="r" b="b"/>
              <a:pathLst>
                <a:path w="2432" h="1916" extrusionOk="0">
                  <a:moveTo>
                    <a:pt x="1216" y="0"/>
                  </a:moveTo>
                  <a:cubicBezTo>
                    <a:pt x="0" y="0"/>
                    <a:pt x="0" y="1915"/>
                    <a:pt x="1216" y="1915"/>
                  </a:cubicBezTo>
                  <a:cubicBezTo>
                    <a:pt x="2432" y="1915"/>
                    <a:pt x="243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5369211" y="2489224"/>
              <a:ext cx="32678" cy="25421"/>
            </a:xfrm>
            <a:custGeom>
              <a:avLst/>
              <a:gdLst/>
              <a:ahLst/>
              <a:cxnLst/>
              <a:rect l="l" t="t" r="r" b="b"/>
              <a:pathLst>
                <a:path w="2463" h="1916" extrusionOk="0">
                  <a:moveTo>
                    <a:pt x="1216" y="0"/>
                  </a:moveTo>
                  <a:cubicBezTo>
                    <a:pt x="0" y="0"/>
                    <a:pt x="0" y="1915"/>
                    <a:pt x="1216" y="1915"/>
                  </a:cubicBezTo>
                  <a:cubicBezTo>
                    <a:pt x="2462" y="1915"/>
                    <a:pt x="2462"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5430096" y="2486797"/>
              <a:ext cx="32280" cy="25023"/>
            </a:xfrm>
            <a:custGeom>
              <a:avLst/>
              <a:gdLst/>
              <a:ahLst/>
              <a:cxnLst/>
              <a:rect l="l" t="t" r="r" b="b"/>
              <a:pathLst>
                <a:path w="2433" h="1886" extrusionOk="0">
                  <a:moveTo>
                    <a:pt x="1217" y="1"/>
                  </a:moveTo>
                  <a:cubicBezTo>
                    <a:pt x="1" y="1"/>
                    <a:pt x="1" y="1886"/>
                    <a:pt x="1217" y="1886"/>
                  </a:cubicBezTo>
                  <a:cubicBezTo>
                    <a:pt x="2432" y="1886"/>
                    <a:pt x="2432" y="1"/>
                    <a:pt x="1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36"/>
          <p:cNvGrpSpPr/>
          <p:nvPr/>
        </p:nvGrpSpPr>
        <p:grpSpPr>
          <a:xfrm>
            <a:off x="7299458" y="2052471"/>
            <a:ext cx="620654" cy="478691"/>
            <a:chOff x="8120347" y="3075184"/>
            <a:chExt cx="620654" cy="478691"/>
          </a:xfrm>
        </p:grpSpPr>
        <p:sp>
          <p:nvSpPr>
            <p:cNvPr id="440" name="Google Shape;440;p36"/>
            <p:cNvSpPr/>
            <p:nvPr/>
          </p:nvSpPr>
          <p:spPr>
            <a:xfrm>
              <a:off x="8120347" y="3075184"/>
              <a:ext cx="620654" cy="478691"/>
            </a:xfrm>
            <a:custGeom>
              <a:avLst/>
              <a:gdLst/>
              <a:ahLst/>
              <a:cxnLst/>
              <a:rect l="l" t="t" r="r" b="b"/>
              <a:pathLst>
                <a:path w="46780" h="36080" extrusionOk="0">
                  <a:moveTo>
                    <a:pt x="912" y="0"/>
                  </a:moveTo>
                  <a:lnTo>
                    <a:pt x="912" y="24134"/>
                  </a:lnTo>
                  <a:lnTo>
                    <a:pt x="4742" y="24134"/>
                  </a:lnTo>
                  <a:cubicBezTo>
                    <a:pt x="4894" y="27751"/>
                    <a:pt x="2584" y="31885"/>
                    <a:pt x="1" y="36080"/>
                  </a:cubicBezTo>
                  <a:cubicBezTo>
                    <a:pt x="4165" y="32280"/>
                    <a:pt x="7660" y="28390"/>
                    <a:pt x="8967" y="24134"/>
                  </a:cubicBezTo>
                  <a:lnTo>
                    <a:pt x="46780" y="24134"/>
                  </a:lnTo>
                  <a:lnTo>
                    <a:pt x="467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8132447" y="3075184"/>
              <a:ext cx="608554" cy="77840"/>
            </a:xfrm>
            <a:custGeom>
              <a:avLst/>
              <a:gdLst/>
              <a:ahLst/>
              <a:cxnLst/>
              <a:rect l="l" t="t" r="r" b="b"/>
              <a:pathLst>
                <a:path w="45868" h="5867" extrusionOk="0">
                  <a:moveTo>
                    <a:pt x="0" y="0"/>
                  </a:moveTo>
                  <a:lnTo>
                    <a:pt x="0" y="5866"/>
                  </a:lnTo>
                  <a:lnTo>
                    <a:pt x="45868" y="5866"/>
                  </a:lnTo>
                  <a:lnTo>
                    <a:pt x="458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8658716" y="3075184"/>
              <a:ext cx="81887" cy="77840"/>
            </a:xfrm>
            <a:custGeom>
              <a:avLst/>
              <a:gdLst/>
              <a:ahLst/>
              <a:cxnLst/>
              <a:rect l="l" t="t" r="r" b="b"/>
              <a:pathLst>
                <a:path w="6172" h="5867" extrusionOk="0">
                  <a:moveTo>
                    <a:pt x="1" y="0"/>
                  </a:moveTo>
                  <a:lnTo>
                    <a:pt x="1" y="5866"/>
                  </a:lnTo>
                  <a:lnTo>
                    <a:pt x="6171" y="5866"/>
                  </a:lnTo>
                  <a:lnTo>
                    <a:pt x="61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8159460"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8212291" y="3099370"/>
              <a:ext cx="23815" cy="23815"/>
            </a:xfrm>
            <a:custGeom>
              <a:avLst/>
              <a:gdLst/>
              <a:ahLst/>
              <a:cxnLst/>
              <a:rect l="l" t="t" r="r" b="b"/>
              <a:pathLst>
                <a:path w="1795" h="1795" extrusionOk="0">
                  <a:moveTo>
                    <a:pt x="913" y="1"/>
                  </a:moveTo>
                  <a:cubicBezTo>
                    <a:pt x="396" y="1"/>
                    <a:pt x="1" y="426"/>
                    <a:pt x="1" y="913"/>
                  </a:cubicBezTo>
                  <a:cubicBezTo>
                    <a:pt x="1" y="1399"/>
                    <a:pt x="396" y="1794"/>
                    <a:pt x="913" y="1794"/>
                  </a:cubicBezTo>
                  <a:cubicBezTo>
                    <a:pt x="1399" y="1794"/>
                    <a:pt x="1794" y="1399"/>
                    <a:pt x="1794" y="913"/>
                  </a:cubicBezTo>
                  <a:cubicBezTo>
                    <a:pt x="1794" y="426"/>
                    <a:pt x="1399"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8263915" y="3099370"/>
              <a:ext cx="23802" cy="23815"/>
            </a:xfrm>
            <a:custGeom>
              <a:avLst/>
              <a:gdLst/>
              <a:ahLst/>
              <a:cxnLst/>
              <a:rect l="l" t="t" r="r" b="b"/>
              <a:pathLst>
                <a:path w="1794" h="1795" extrusionOk="0">
                  <a:moveTo>
                    <a:pt x="912" y="1"/>
                  </a:moveTo>
                  <a:cubicBezTo>
                    <a:pt x="396" y="1"/>
                    <a:pt x="0" y="426"/>
                    <a:pt x="0" y="913"/>
                  </a:cubicBezTo>
                  <a:cubicBezTo>
                    <a:pt x="0" y="1399"/>
                    <a:pt x="396" y="1794"/>
                    <a:pt x="912" y="1794"/>
                  </a:cubicBezTo>
                  <a:cubicBezTo>
                    <a:pt x="1399" y="1794"/>
                    <a:pt x="1794" y="1399"/>
                    <a:pt x="1794" y="913"/>
                  </a:cubicBezTo>
                  <a:cubicBezTo>
                    <a:pt x="1794" y="426"/>
                    <a:pt x="1399"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8263503" y="3206240"/>
              <a:ext cx="328291" cy="13"/>
            </a:xfrm>
            <a:custGeom>
              <a:avLst/>
              <a:gdLst/>
              <a:ahLst/>
              <a:cxnLst/>
              <a:rect l="l" t="t" r="r" b="b"/>
              <a:pathLst>
                <a:path w="24744" h="1" fill="none" extrusionOk="0">
                  <a:moveTo>
                    <a:pt x="1" y="1"/>
                  </a:moveTo>
                  <a:lnTo>
                    <a:pt x="24743"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8169543" y="3242938"/>
              <a:ext cx="530329" cy="13"/>
            </a:xfrm>
            <a:custGeom>
              <a:avLst/>
              <a:gdLst/>
              <a:ahLst/>
              <a:cxnLst/>
              <a:rect l="l" t="t" r="r" b="b"/>
              <a:pathLst>
                <a:path w="39972" h="1" fill="none" extrusionOk="0">
                  <a:moveTo>
                    <a:pt x="1" y="1"/>
                  </a:moveTo>
                  <a:lnTo>
                    <a:pt x="39971" y="1"/>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8212291" y="3282064"/>
              <a:ext cx="437575" cy="13"/>
            </a:xfrm>
            <a:custGeom>
              <a:avLst/>
              <a:gdLst/>
              <a:ahLst/>
              <a:cxnLst/>
              <a:rect l="l" t="t" r="r" b="b"/>
              <a:pathLst>
                <a:path w="32981" h="1" fill="none" extrusionOk="0">
                  <a:moveTo>
                    <a:pt x="1" y="0"/>
                  </a:moveTo>
                  <a:lnTo>
                    <a:pt x="32980"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8244955" y="3321176"/>
              <a:ext cx="373454" cy="13"/>
            </a:xfrm>
            <a:custGeom>
              <a:avLst/>
              <a:gdLst/>
              <a:ahLst/>
              <a:cxnLst/>
              <a:rect l="l" t="t" r="r" b="b"/>
              <a:pathLst>
                <a:path w="28148" h="1" fill="none" extrusionOk="0">
                  <a:moveTo>
                    <a:pt x="1" y="0"/>
                  </a:moveTo>
                  <a:lnTo>
                    <a:pt x="28147" y="0"/>
                  </a:lnTo>
                </a:path>
              </a:pathLst>
            </a:custGeom>
            <a:noFill/>
            <a:ln w="19000"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36"/>
          <p:cNvSpPr txBox="1"/>
          <p:nvPr/>
        </p:nvSpPr>
        <p:spPr>
          <a:xfrm>
            <a:off x="5057381" y="2137250"/>
            <a:ext cx="1088100" cy="32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Zen Kaku Gothic New Medium"/>
                <a:ea typeface="Zen Kaku Gothic New Medium"/>
                <a:cs typeface="Zen Kaku Gothic New Medium"/>
                <a:sym typeface="Zen Kaku Gothic New Medium"/>
              </a:rPr>
              <a:t>Online help</a:t>
            </a:r>
            <a:endParaRPr>
              <a:latin typeface="Zen Kaku Gothic New Medium"/>
              <a:ea typeface="Zen Kaku Gothic New Medium"/>
              <a:cs typeface="Zen Kaku Gothic New Medium"/>
              <a:sym typeface="Zen Kaku Gothic New Medium"/>
            </a:endParaRPr>
          </a:p>
        </p:txBody>
      </p:sp>
      <p:grpSp>
        <p:nvGrpSpPr>
          <p:cNvPr id="451" name="Google Shape;451;p36"/>
          <p:cNvGrpSpPr/>
          <p:nvPr/>
        </p:nvGrpSpPr>
        <p:grpSpPr>
          <a:xfrm>
            <a:off x="6247789" y="1166030"/>
            <a:ext cx="543809" cy="684587"/>
            <a:chOff x="8218752" y="2281137"/>
            <a:chExt cx="577906" cy="727510"/>
          </a:xfrm>
        </p:grpSpPr>
        <p:sp>
          <p:nvSpPr>
            <p:cNvPr id="452" name="Google Shape;452;p36"/>
            <p:cNvSpPr/>
            <p:nvPr/>
          </p:nvSpPr>
          <p:spPr>
            <a:xfrm>
              <a:off x="8218752" y="2281137"/>
              <a:ext cx="577906" cy="727510"/>
            </a:xfrm>
            <a:custGeom>
              <a:avLst/>
              <a:gdLst/>
              <a:ahLst/>
              <a:cxnLst/>
              <a:rect l="l" t="t" r="r" b="b"/>
              <a:pathLst>
                <a:path w="43558" h="54834" extrusionOk="0">
                  <a:moveTo>
                    <a:pt x="0" y="0"/>
                  </a:moveTo>
                  <a:lnTo>
                    <a:pt x="0" y="54834"/>
                  </a:lnTo>
                  <a:lnTo>
                    <a:pt x="43557" y="54834"/>
                  </a:lnTo>
                  <a:lnTo>
                    <a:pt x="4355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8218752" y="2281137"/>
              <a:ext cx="577906" cy="67757"/>
            </a:xfrm>
            <a:custGeom>
              <a:avLst/>
              <a:gdLst/>
              <a:ahLst/>
              <a:cxnLst/>
              <a:rect l="l" t="t" r="r" b="b"/>
              <a:pathLst>
                <a:path w="43558" h="5107" extrusionOk="0">
                  <a:moveTo>
                    <a:pt x="0" y="0"/>
                  </a:moveTo>
                  <a:lnTo>
                    <a:pt x="0" y="5107"/>
                  </a:lnTo>
                  <a:lnTo>
                    <a:pt x="43557" y="5107"/>
                  </a:lnTo>
                  <a:lnTo>
                    <a:pt x="435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8741385" y="2297668"/>
              <a:ext cx="34296" cy="34296"/>
            </a:xfrm>
            <a:custGeom>
              <a:avLst/>
              <a:gdLst/>
              <a:ahLst/>
              <a:cxnLst/>
              <a:rect l="l" t="t" r="r" b="b"/>
              <a:pathLst>
                <a:path w="2585" h="2585" extrusionOk="0">
                  <a:moveTo>
                    <a:pt x="1308" y="0"/>
                  </a:moveTo>
                  <a:cubicBezTo>
                    <a:pt x="578" y="0"/>
                    <a:pt x="1" y="578"/>
                    <a:pt x="1" y="1307"/>
                  </a:cubicBezTo>
                  <a:cubicBezTo>
                    <a:pt x="1" y="2007"/>
                    <a:pt x="578" y="2584"/>
                    <a:pt x="1308" y="2584"/>
                  </a:cubicBezTo>
                  <a:cubicBezTo>
                    <a:pt x="2007" y="2584"/>
                    <a:pt x="2585" y="2007"/>
                    <a:pt x="2585" y="1307"/>
                  </a:cubicBezTo>
                  <a:cubicBezTo>
                    <a:pt x="2585" y="578"/>
                    <a:pt x="2007" y="0"/>
                    <a:pt x="13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8689363" y="2297668"/>
              <a:ext cx="34296" cy="34296"/>
            </a:xfrm>
            <a:custGeom>
              <a:avLst/>
              <a:gdLst/>
              <a:ahLst/>
              <a:cxnLst/>
              <a:rect l="l" t="t" r="r" b="b"/>
              <a:pathLst>
                <a:path w="2585" h="2585" extrusionOk="0">
                  <a:moveTo>
                    <a:pt x="1277" y="0"/>
                  </a:moveTo>
                  <a:cubicBezTo>
                    <a:pt x="578" y="0"/>
                    <a:pt x="1" y="578"/>
                    <a:pt x="1" y="1307"/>
                  </a:cubicBezTo>
                  <a:cubicBezTo>
                    <a:pt x="1" y="2007"/>
                    <a:pt x="578" y="2584"/>
                    <a:pt x="1277" y="2584"/>
                  </a:cubicBezTo>
                  <a:cubicBezTo>
                    <a:pt x="2007" y="2584"/>
                    <a:pt x="2584" y="2007"/>
                    <a:pt x="2584" y="1307"/>
                  </a:cubicBezTo>
                  <a:cubicBezTo>
                    <a:pt x="2584" y="578"/>
                    <a:pt x="2007" y="0"/>
                    <a:pt x="12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8638151" y="2297668"/>
              <a:ext cx="34296" cy="34296"/>
            </a:xfrm>
            <a:custGeom>
              <a:avLst/>
              <a:gdLst/>
              <a:ahLst/>
              <a:cxnLst/>
              <a:rect l="l" t="t" r="r" b="b"/>
              <a:pathLst>
                <a:path w="2585" h="2585" extrusionOk="0">
                  <a:moveTo>
                    <a:pt x="1308" y="0"/>
                  </a:moveTo>
                  <a:cubicBezTo>
                    <a:pt x="578" y="0"/>
                    <a:pt x="1" y="578"/>
                    <a:pt x="1" y="1307"/>
                  </a:cubicBezTo>
                  <a:cubicBezTo>
                    <a:pt x="1" y="2007"/>
                    <a:pt x="578" y="2584"/>
                    <a:pt x="1308" y="2584"/>
                  </a:cubicBezTo>
                  <a:cubicBezTo>
                    <a:pt x="2007" y="2584"/>
                    <a:pt x="2584" y="2007"/>
                    <a:pt x="2584" y="1307"/>
                  </a:cubicBezTo>
                  <a:cubicBezTo>
                    <a:pt x="2584" y="578"/>
                    <a:pt x="2007" y="0"/>
                    <a:pt x="13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8218752" y="2281137"/>
              <a:ext cx="67757" cy="67757"/>
            </a:xfrm>
            <a:custGeom>
              <a:avLst/>
              <a:gdLst/>
              <a:ahLst/>
              <a:cxnLst/>
              <a:rect l="l" t="t" r="r" b="b"/>
              <a:pathLst>
                <a:path w="5107" h="5107" extrusionOk="0">
                  <a:moveTo>
                    <a:pt x="0" y="0"/>
                  </a:moveTo>
                  <a:lnTo>
                    <a:pt x="0" y="5107"/>
                  </a:lnTo>
                  <a:lnTo>
                    <a:pt x="5107" y="5107"/>
                  </a:lnTo>
                  <a:lnTo>
                    <a:pt x="51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8235283" y="2297668"/>
              <a:ext cx="38317" cy="34296"/>
            </a:xfrm>
            <a:custGeom>
              <a:avLst/>
              <a:gdLst/>
              <a:ahLst/>
              <a:cxnLst/>
              <a:rect l="l" t="t" r="r" b="b"/>
              <a:pathLst>
                <a:path w="2888" h="2585" fill="none" extrusionOk="0">
                  <a:moveTo>
                    <a:pt x="0" y="2584"/>
                  </a:moveTo>
                  <a:lnTo>
                    <a:pt x="2888"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8235283" y="2297668"/>
              <a:ext cx="36300" cy="36313"/>
            </a:xfrm>
            <a:custGeom>
              <a:avLst/>
              <a:gdLst/>
              <a:ahLst/>
              <a:cxnLst/>
              <a:rect l="l" t="t" r="r" b="b"/>
              <a:pathLst>
                <a:path w="2736" h="2737" fill="none" extrusionOk="0">
                  <a:moveTo>
                    <a:pt x="0" y="0"/>
                  </a:moveTo>
                  <a:lnTo>
                    <a:pt x="2736" y="2736"/>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8259881" y="2634397"/>
              <a:ext cx="498460" cy="339568"/>
            </a:xfrm>
            <a:custGeom>
              <a:avLst/>
              <a:gdLst/>
              <a:ahLst/>
              <a:cxnLst/>
              <a:rect l="l" t="t" r="r" b="b"/>
              <a:pathLst>
                <a:path w="37570" h="25594" extrusionOk="0">
                  <a:moveTo>
                    <a:pt x="0" y="1"/>
                  </a:moveTo>
                  <a:lnTo>
                    <a:pt x="0" y="25594"/>
                  </a:lnTo>
                  <a:lnTo>
                    <a:pt x="37570" y="25594"/>
                  </a:lnTo>
                  <a:lnTo>
                    <a:pt x="37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8726473" y="2634397"/>
              <a:ext cx="32267" cy="339568"/>
            </a:xfrm>
            <a:custGeom>
              <a:avLst/>
              <a:gdLst/>
              <a:ahLst/>
              <a:cxnLst/>
              <a:rect l="l" t="t" r="r" b="b"/>
              <a:pathLst>
                <a:path w="2432" h="25594" extrusionOk="0">
                  <a:moveTo>
                    <a:pt x="0" y="1"/>
                  </a:moveTo>
                  <a:lnTo>
                    <a:pt x="0" y="25594"/>
                  </a:lnTo>
                  <a:lnTo>
                    <a:pt x="2432" y="25594"/>
                  </a:lnTo>
                  <a:lnTo>
                    <a:pt x="24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8732921" y="2869909"/>
              <a:ext cx="18973" cy="71392"/>
            </a:xfrm>
            <a:custGeom>
              <a:avLst/>
              <a:gdLst/>
              <a:ahLst/>
              <a:cxnLst/>
              <a:rect l="l" t="t" r="r" b="b"/>
              <a:pathLst>
                <a:path w="1430" h="5381" extrusionOk="0">
                  <a:moveTo>
                    <a:pt x="730" y="1"/>
                  </a:moveTo>
                  <a:cubicBezTo>
                    <a:pt x="335" y="1"/>
                    <a:pt x="1" y="335"/>
                    <a:pt x="1" y="730"/>
                  </a:cubicBezTo>
                  <a:lnTo>
                    <a:pt x="1" y="4651"/>
                  </a:lnTo>
                  <a:cubicBezTo>
                    <a:pt x="1" y="5046"/>
                    <a:pt x="335" y="5381"/>
                    <a:pt x="730" y="5381"/>
                  </a:cubicBezTo>
                  <a:cubicBezTo>
                    <a:pt x="1125" y="5381"/>
                    <a:pt x="1429" y="5046"/>
                    <a:pt x="1429" y="4651"/>
                  </a:cubicBezTo>
                  <a:lnTo>
                    <a:pt x="1429" y="730"/>
                  </a:lnTo>
                  <a:cubicBezTo>
                    <a:pt x="1429" y="335"/>
                    <a:pt x="1125" y="1"/>
                    <a:pt x="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8295770" y="2690055"/>
              <a:ext cx="37919" cy="35504"/>
            </a:xfrm>
            <a:custGeom>
              <a:avLst/>
              <a:gdLst/>
              <a:ahLst/>
              <a:cxnLst/>
              <a:rect l="l" t="t" r="r" b="b"/>
              <a:pathLst>
                <a:path w="2858" h="2676" extrusionOk="0">
                  <a:moveTo>
                    <a:pt x="1368" y="0"/>
                  </a:moveTo>
                  <a:cubicBezTo>
                    <a:pt x="244" y="0"/>
                    <a:pt x="1" y="2675"/>
                    <a:pt x="1" y="2675"/>
                  </a:cubicBezTo>
                  <a:lnTo>
                    <a:pt x="2858" y="2675"/>
                  </a:lnTo>
                  <a:cubicBezTo>
                    <a:pt x="2858" y="2675"/>
                    <a:pt x="2463"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8295770" y="2661821"/>
              <a:ext cx="35902" cy="35902"/>
            </a:xfrm>
            <a:custGeom>
              <a:avLst/>
              <a:gdLst/>
              <a:ahLst/>
              <a:cxnLst/>
              <a:rect l="l" t="t" r="r" b="b"/>
              <a:pathLst>
                <a:path w="2706" h="2706" extrusionOk="0">
                  <a:moveTo>
                    <a:pt x="1368" y="1"/>
                  </a:moveTo>
                  <a:cubicBezTo>
                    <a:pt x="609" y="1"/>
                    <a:pt x="1" y="609"/>
                    <a:pt x="1" y="1368"/>
                  </a:cubicBezTo>
                  <a:cubicBezTo>
                    <a:pt x="1" y="2098"/>
                    <a:pt x="609" y="2706"/>
                    <a:pt x="1368" y="2706"/>
                  </a:cubicBezTo>
                  <a:cubicBezTo>
                    <a:pt x="2098" y="2706"/>
                    <a:pt x="2706" y="2098"/>
                    <a:pt x="2706" y="1368"/>
                  </a:cubicBezTo>
                  <a:cubicBezTo>
                    <a:pt x="2706" y="609"/>
                    <a:pt x="2098"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8653077" y="2773122"/>
              <a:ext cx="37520" cy="35915"/>
            </a:xfrm>
            <a:custGeom>
              <a:avLst/>
              <a:gdLst/>
              <a:ahLst/>
              <a:cxnLst/>
              <a:rect l="l" t="t" r="r" b="b"/>
              <a:pathLst>
                <a:path w="2828" h="2707" extrusionOk="0">
                  <a:moveTo>
                    <a:pt x="1338" y="1"/>
                  </a:moveTo>
                  <a:cubicBezTo>
                    <a:pt x="243" y="1"/>
                    <a:pt x="0" y="2706"/>
                    <a:pt x="0" y="2706"/>
                  </a:cubicBezTo>
                  <a:lnTo>
                    <a:pt x="2827" y="2706"/>
                  </a:lnTo>
                  <a:cubicBezTo>
                    <a:pt x="2827" y="2706"/>
                    <a:pt x="2432"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8653077" y="2745300"/>
              <a:ext cx="35504" cy="35902"/>
            </a:xfrm>
            <a:custGeom>
              <a:avLst/>
              <a:gdLst/>
              <a:ahLst/>
              <a:cxnLst/>
              <a:rect l="l" t="t" r="r" b="b"/>
              <a:pathLst>
                <a:path w="2676" h="2706" extrusionOk="0">
                  <a:moveTo>
                    <a:pt x="1338" y="1"/>
                  </a:moveTo>
                  <a:cubicBezTo>
                    <a:pt x="578" y="1"/>
                    <a:pt x="0" y="608"/>
                    <a:pt x="0" y="1338"/>
                  </a:cubicBezTo>
                  <a:cubicBezTo>
                    <a:pt x="0" y="2098"/>
                    <a:pt x="578" y="2706"/>
                    <a:pt x="1338" y="2706"/>
                  </a:cubicBezTo>
                  <a:cubicBezTo>
                    <a:pt x="2067" y="2706"/>
                    <a:pt x="2675" y="2098"/>
                    <a:pt x="2675" y="1338"/>
                  </a:cubicBezTo>
                  <a:cubicBezTo>
                    <a:pt x="2675" y="608"/>
                    <a:pt x="2067"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8294960" y="2903383"/>
              <a:ext cx="37932" cy="35504"/>
            </a:xfrm>
            <a:custGeom>
              <a:avLst/>
              <a:gdLst/>
              <a:ahLst/>
              <a:cxnLst/>
              <a:rect l="l" t="t" r="r" b="b"/>
              <a:pathLst>
                <a:path w="2859" h="2676" extrusionOk="0">
                  <a:moveTo>
                    <a:pt x="1338" y="1"/>
                  </a:moveTo>
                  <a:cubicBezTo>
                    <a:pt x="244" y="1"/>
                    <a:pt x="1" y="2675"/>
                    <a:pt x="1" y="2675"/>
                  </a:cubicBezTo>
                  <a:lnTo>
                    <a:pt x="2858" y="2675"/>
                  </a:lnTo>
                  <a:cubicBezTo>
                    <a:pt x="2858" y="2675"/>
                    <a:pt x="2463" y="1"/>
                    <a:pt x="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8294960" y="2875149"/>
              <a:ext cx="35915" cy="35915"/>
            </a:xfrm>
            <a:custGeom>
              <a:avLst/>
              <a:gdLst/>
              <a:ahLst/>
              <a:cxnLst/>
              <a:rect l="l" t="t" r="r" b="b"/>
              <a:pathLst>
                <a:path w="2707" h="2707" extrusionOk="0">
                  <a:moveTo>
                    <a:pt x="1369" y="1"/>
                  </a:moveTo>
                  <a:cubicBezTo>
                    <a:pt x="609" y="1"/>
                    <a:pt x="1" y="609"/>
                    <a:pt x="1" y="1338"/>
                  </a:cubicBezTo>
                  <a:cubicBezTo>
                    <a:pt x="1" y="2098"/>
                    <a:pt x="609" y="2706"/>
                    <a:pt x="1369" y="2706"/>
                  </a:cubicBezTo>
                  <a:cubicBezTo>
                    <a:pt x="2098" y="2706"/>
                    <a:pt x="2706" y="2098"/>
                    <a:pt x="2706" y="1338"/>
                  </a:cubicBezTo>
                  <a:cubicBezTo>
                    <a:pt x="2706" y="609"/>
                    <a:pt x="2098"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8363527" y="2663440"/>
              <a:ext cx="295202" cy="13"/>
            </a:xfrm>
            <a:custGeom>
              <a:avLst/>
              <a:gdLst/>
              <a:ahLst/>
              <a:cxnLst/>
              <a:rect l="l" t="t" r="r" b="b"/>
              <a:pathLst>
                <a:path w="22250" h="1" fill="none" extrusionOk="0">
                  <a:moveTo>
                    <a:pt x="0" y="0"/>
                  </a:moveTo>
                  <a:lnTo>
                    <a:pt x="22250"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8363527" y="2686419"/>
              <a:ext cx="295202" cy="13"/>
            </a:xfrm>
            <a:custGeom>
              <a:avLst/>
              <a:gdLst/>
              <a:ahLst/>
              <a:cxnLst/>
              <a:rect l="l" t="t" r="r" b="b"/>
              <a:pathLst>
                <a:path w="22250" h="1" fill="none" extrusionOk="0">
                  <a:moveTo>
                    <a:pt x="0" y="1"/>
                  </a:moveTo>
                  <a:lnTo>
                    <a:pt x="2225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8363527" y="2710619"/>
              <a:ext cx="249230" cy="13"/>
            </a:xfrm>
            <a:custGeom>
              <a:avLst/>
              <a:gdLst/>
              <a:ahLst/>
              <a:cxnLst/>
              <a:rect l="l" t="t" r="r" b="b"/>
              <a:pathLst>
                <a:path w="18785" h="1" fill="none" extrusionOk="0">
                  <a:moveTo>
                    <a:pt x="0" y="1"/>
                  </a:moveTo>
                  <a:lnTo>
                    <a:pt x="18785"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8386108" y="2763039"/>
              <a:ext cx="232699" cy="13"/>
            </a:xfrm>
            <a:custGeom>
              <a:avLst/>
              <a:gdLst/>
              <a:ahLst/>
              <a:cxnLst/>
              <a:rect l="l" t="t" r="r" b="b"/>
              <a:pathLst>
                <a:path w="17539" h="1" fill="none" extrusionOk="0">
                  <a:moveTo>
                    <a:pt x="17539" y="1"/>
                  </a:moveTo>
                  <a:lnTo>
                    <a:pt x="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8415947" y="2787239"/>
              <a:ext cx="202860" cy="13"/>
            </a:xfrm>
            <a:custGeom>
              <a:avLst/>
              <a:gdLst/>
              <a:ahLst/>
              <a:cxnLst/>
              <a:rect l="l" t="t" r="r" b="b"/>
              <a:pathLst>
                <a:path w="15290" h="1" fill="none" extrusionOk="0">
                  <a:moveTo>
                    <a:pt x="15290" y="1"/>
                  </a:moveTo>
                  <a:lnTo>
                    <a:pt x="1"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8446197" y="2813044"/>
              <a:ext cx="173419" cy="13"/>
            </a:xfrm>
            <a:custGeom>
              <a:avLst/>
              <a:gdLst/>
              <a:ahLst/>
              <a:cxnLst/>
              <a:rect l="l" t="t" r="r" b="b"/>
              <a:pathLst>
                <a:path w="13071" h="1" fill="none" extrusionOk="0">
                  <a:moveTo>
                    <a:pt x="13070" y="1"/>
                  </a:moveTo>
                  <a:lnTo>
                    <a:pt x="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8363527" y="2875149"/>
              <a:ext cx="295202" cy="13"/>
            </a:xfrm>
            <a:custGeom>
              <a:avLst/>
              <a:gdLst/>
              <a:ahLst/>
              <a:cxnLst/>
              <a:rect l="l" t="t" r="r" b="b"/>
              <a:pathLst>
                <a:path w="22250" h="1" fill="none" extrusionOk="0">
                  <a:moveTo>
                    <a:pt x="0" y="1"/>
                  </a:moveTo>
                  <a:lnTo>
                    <a:pt x="2225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8364734" y="2898540"/>
              <a:ext cx="295613" cy="13"/>
            </a:xfrm>
            <a:custGeom>
              <a:avLst/>
              <a:gdLst/>
              <a:ahLst/>
              <a:cxnLst/>
              <a:rect l="l" t="t" r="r" b="b"/>
              <a:pathLst>
                <a:path w="22281" h="1" fill="none" extrusionOk="0">
                  <a:moveTo>
                    <a:pt x="0" y="1"/>
                  </a:moveTo>
                  <a:lnTo>
                    <a:pt x="22280" y="1"/>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8364323" y="2921135"/>
              <a:ext cx="232301" cy="13"/>
            </a:xfrm>
            <a:custGeom>
              <a:avLst/>
              <a:gdLst/>
              <a:ahLst/>
              <a:cxnLst/>
              <a:rect l="l" t="t" r="r" b="b"/>
              <a:pathLst>
                <a:path w="17509" h="1" fill="none" extrusionOk="0">
                  <a:moveTo>
                    <a:pt x="1" y="0"/>
                  </a:moveTo>
                  <a:lnTo>
                    <a:pt x="17509" y="0"/>
                  </a:lnTo>
                </a:path>
              </a:pathLst>
            </a:custGeom>
            <a:solidFill>
              <a:schemeClr val="accent6"/>
            </a:solidFill>
            <a:ln w="9875" cap="rnd" cmpd="sng">
              <a:solidFill>
                <a:schemeClr val="accent6"/>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8433685" y="2404936"/>
              <a:ext cx="318208" cy="13"/>
            </a:xfrm>
            <a:custGeom>
              <a:avLst/>
              <a:gdLst/>
              <a:ahLst/>
              <a:cxnLst/>
              <a:rect l="l" t="t" r="r" b="b"/>
              <a:pathLst>
                <a:path w="23984" h="1" fill="none" extrusionOk="0">
                  <a:moveTo>
                    <a:pt x="1" y="1"/>
                  </a:moveTo>
                  <a:lnTo>
                    <a:pt x="23983"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8457885" y="2427929"/>
              <a:ext cx="275049" cy="13"/>
            </a:xfrm>
            <a:custGeom>
              <a:avLst/>
              <a:gdLst/>
              <a:ahLst/>
              <a:cxnLst/>
              <a:rect l="l" t="t" r="r" b="b"/>
              <a:pathLst>
                <a:path w="20731" h="1" fill="none" extrusionOk="0">
                  <a:moveTo>
                    <a:pt x="1" y="0"/>
                  </a:moveTo>
                  <a:lnTo>
                    <a:pt x="20731"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8485309" y="2457369"/>
              <a:ext cx="221010" cy="13"/>
            </a:xfrm>
            <a:custGeom>
              <a:avLst/>
              <a:gdLst/>
              <a:ahLst/>
              <a:cxnLst/>
              <a:rect l="l" t="t" r="r" b="b"/>
              <a:pathLst>
                <a:path w="16658" h="1" fill="none" extrusionOk="0">
                  <a:moveTo>
                    <a:pt x="1" y="0"/>
                  </a:moveTo>
                  <a:lnTo>
                    <a:pt x="16657"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8487326" y="2485589"/>
              <a:ext cx="220612" cy="13"/>
            </a:xfrm>
            <a:custGeom>
              <a:avLst/>
              <a:gdLst/>
              <a:ahLst/>
              <a:cxnLst/>
              <a:rect l="l" t="t" r="r" b="b"/>
              <a:pathLst>
                <a:path w="16628" h="1" fill="none" extrusionOk="0">
                  <a:moveTo>
                    <a:pt x="1" y="1"/>
                  </a:moveTo>
                  <a:lnTo>
                    <a:pt x="16627"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8488135" y="2517046"/>
              <a:ext cx="221010" cy="13"/>
            </a:xfrm>
            <a:custGeom>
              <a:avLst/>
              <a:gdLst/>
              <a:ahLst/>
              <a:cxnLst/>
              <a:rect l="l" t="t" r="r" b="b"/>
              <a:pathLst>
                <a:path w="16658" h="1" fill="none" extrusionOk="0">
                  <a:moveTo>
                    <a:pt x="0" y="1"/>
                  </a:moveTo>
                  <a:lnTo>
                    <a:pt x="16657" y="1"/>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8433685" y="2547296"/>
              <a:ext cx="307713" cy="13"/>
            </a:xfrm>
            <a:custGeom>
              <a:avLst/>
              <a:gdLst/>
              <a:ahLst/>
              <a:cxnLst/>
              <a:rect l="l" t="t" r="r" b="b"/>
              <a:pathLst>
                <a:path w="23193" h="1" fill="none" extrusionOk="0">
                  <a:moveTo>
                    <a:pt x="1" y="0"/>
                  </a:moveTo>
                  <a:lnTo>
                    <a:pt x="23193"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8433685" y="2575530"/>
              <a:ext cx="308934" cy="0"/>
            </a:xfrm>
            <a:custGeom>
              <a:avLst/>
              <a:gdLst/>
              <a:ahLst/>
              <a:cxnLst/>
              <a:rect l="l" t="t" r="r" b="b"/>
              <a:pathLst>
                <a:path w="23285" fill="none" extrusionOk="0">
                  <a:moveTo>
                    <a:pt x="1" y="0"/>
                  </a:moveTo>
                  <a:lnTo>
                    <a:pt x="23284" y="0"/>
                  </a:lnTo>
                </a:path>
              </a:pathLst>
            </a:custGeom>
            <a:solidFill>
              <a:schemeClr val="accent4"/>
            </a:solid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8259881" y="2392438"/>
              <a:ext cx="139136" cy="194793"/>
            </a:xfrm>
            <a:custGeom>
              <a:avLst/>
              <a:gdLst/>
              <a:ahLst/>
              <a:cxnLst/>
              <a:rect l="l" t="t" r="r" b="b"/>
              <a:pathLst>
                <a:path w="10487" h="14682" extrusionOk="0">
                  <a:moveTo>
                    <a:pt x="0" y="0"/>
                  </a:moveTo>
                  <a:lnTo>
                    <a:pt x="0" y="14681"/>
                  </a:lnTo>
                  <a:lnTo>
                    <a:pt x="10487" y="14681"/>
                  </a:lnTo>
                  <a:lnTo>
                    <a:pt x="104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8295770" y="2405745"/>
              <a:ext cx="71392" cy="75426"/>
            </a:xfrm>
            <a:custGeom>
              <a:avLst/>
              <a:gdLst/>
              <a:ahLst/>
              <a:cxnLst/>
              <a:rect l="l" t="t" r="r" b="b"/>
              <a:pathLst>
                <a:path w="5381" h="5685" extrusionOk="0">
                  <a:moveTo>
                    <a:pt x="2706" y="0"/>
                  </a:moveTo>
                  <a:cubicBezTo>
                    <a:pt x="1216" y="0"/>
                    <a:pt x="1" y="1277"/>
                    <a:pt x="1" y="2827"/>
                  </a:cubicBezTo>
                  <a:cubicBezTo>
                    <a:pt x="1" y="4408"/>
                    <a:pt x="1216" y="5684"/>
                    <a:pt x="2706" y="5684"/>
                  </a:cubicBezTo>
                  <a:cubicBezTo>
                    <a:pt x="4195" y="5684"/>
                    <a:pt x="5381" y="4408"/>
                    <a:pt x="5381" y="2827"/>
                  </a:cubicBezTo>
                  <a:cubicBezTo>
                    <a:pt x="5381" y="1277"/>
                    <a:pt x="4195" y="0"/>
                    <a:pt x="2706" y="0"/>
                  </a:cubicBezTo>
                  <a:close/>
                </a:path>
              </a:pathLst>
            </a:custGeom>
            <a:solidFill>
              <a:srgbClr val="E5BD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8267537" y="2490034"/>
              <a:ext cx="131481" cy="97198"/>
            </a:xfrm>
            <a:custGeom>
              <a:avLst/>
              <a:gdLst/>
              <a:ahLst/>
              <a:cxnLst/>
              <a:rect l="l" t="t" r="r" b="b"/>
              <a:pathLst>
                <a:path w="9910" h="7326" extrusionOk="0">
                  <a:moveTo>
                    <a:pt x="4955" y="0"/>
                  </a:moveTo>
                  <a:cubicBezTo>
                    <a:pt x="1" y="0"/>
                    <a:pt x="761" y="7325"/>
                    <a:pt x="761" y="7325"/>
                  </a:cubicBezTo>
                  <a:lnTo>
                    <a:pt x="8846" y="7325"/>
                  </a:lnTo>
                  <a:cubicBezTo>
                    <a:pt x="8846" y="7325"/>
                    <a:pt x="9910" y="0"/>
                    <a:pt x="4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8291617" y="2490034"/>
              <a:ext cx="83532" cy="29162"/>
            </a:xfrm>
            <a:custGeom>
              <a:avLst/>
              <a:gdLst/>
              <a:ahLst/>
              <a:cxnLst/>
              <a:rect l="l" t="t" r="r" b="b"/>
              <a:pathLst>
                <a:path w="6296" h="2198" extrusionOk="0">
                  <a:moveTo>
                    <a:pt x="3140" y="0"/>
                  </a:moveTo>
                  <a:cubicBezTo>
                    <a:pt x="2077" y="0"/>
                    <a:pt x="1286" y="334"/>
                    <a:pt x="678" y="851"/>
                  </a:cubicBezTo>
                  <a:cubicBezTo>
                    <a:pt x="0" y="1454"/>
                    <a:pt x="735" y="2197"/>
                    <a:pt x="1631" y="2197"/>
                  </a:cubicBezTo>
                  <a:cubicBezTo>
                    <a:pt x="2180" y="2197"/>
                    <a:pt x="2790" y="1918"/>
                    <a:pt x="3171" y="1155"/>
                  </a:cubicBezTo>
                  <a:cubicBezTo>
                    <a:pt x="3635" y="1870"/>
                    <a:pt x="4316" y="2140"/>
                    <a:pt x="4888" y="2140"/>
                  </a:cubicBezTo>
                  <a:cubicBezTo>
                    <a:pt x="5702" y="2140"/>
                    <a:pt x="6295" y="1592"/>
                    <a:pt x="5724" y="1003"/>
                  </a:cubicBezTo>
                  <a:cubicBezTo>
                    <a:pt x="5116" y="395"/>
                    <a:pt x="4295" y="0"/>
                    <a:pt x="3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6"/>
          <p:cNvGrpSpPr/>
          <p:nvPr/>
        </p:nvGrpSpPr>
        <p:grpSpPr>
          <a:xfrm>
            <a:off x="6995161" y="1346409"/>
            <a:ext cx="865028" cy="543225"/>
            <a:chOff x="7304528" y="2195641"/>
            <a:chExt cx="865028" cy="543225"/>
          </a:xfrm>
        </p:grpSpPr>
        <p:sp>
          <p:nvSpPr>
            <p:cNvPr id="490" name="Google Shape;490;p36"/>
            <p:cNvSpPr/>
            <p:nvPr/>
          </p:nvSpPr>
          <p:spPr>
            <a:xfrm>
              <a:off x="7304528" y="2195641"/>
              <a:ext cx="865028" cy="543225"/>
            </a:xfrm>
            <a:custGeom>
              <a:avLst/>
              <a:gdLst/>
              <a:ahLst/>
              <a:cxnLst/>
              <a:rect l="l" t="t" r="r" b="b"/>
              <a:pathLst>
                <a:path w="65199" h="40944" extrusionOk="0">
                  <a:moveTo>
                    <a:pt x="4438" y="0"/>
                  </a:moveTo>
                  <a:cubicBezTo>
                    <a:pt x="1976" y="0"/>
                    <a:pt x="0" y="1976"/>
                    <a:pt x="0" y="4438"/>
                  </a:cubicBezTo>
                  <a:lnTo>
                    <a:pt x="0" y="25624"/>
                  </a:lnTo>
                  <a:cubicBezTo>
                    <a:pt x="0" y="28086"/>
                    <a:pt x="1976" y="30062"/>
                    <a:pt x="4438" y="30062"/>
                  </a:cubicBezTo>
                  <a:lnTo>
                    <a:pt x="44165" y="30062"/>
                  </a:lnTo>
                  <a:cubicBezTo>
                    <a:pt x="44894" y="34469"/>
                    <a:pt x="43861" y="37843"/>
                    <a:pt x="42402" y="40943"/>
                  </a:cubicBezTo>
                  <a:cubicBezTo>
                    <a:pt x="45746" y="38451"/>
                    <a:pt x="47660" y="34894"/>
                    <a:pt x="47904" y="30062"/>
                  </a:cubicBezTo>
                  <a:lnTo>
                    <a:pt x="60791" y="30062"/>
                  </a:lnTo>
                  <a:cubicBezTo>
                    <a:pt x="63223" y="30062"/>
                    <a:pt x="65199" y="28086"/>
                    <a:pt x="65199" y="25624"/>
                  </a:cubicBezTo>
                  <a:lnTo>
                    <a:pt x="65199" y="4438"/>
                  </a:lnTo>
                  <a:cubicBezTo>
                    <a:pt x="65199" y="1976"/>
                    <a:pt x="63223" y="0"/>
                    <a:pt x="607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7639241" y="2507772"/>
              <a:ext cx="425462" cy="13"/>
            </a:xfrm>
            <a:custGeom>
              <a:avLst/>
              <a:gdLst/>
              <a:ahLst/>
              <a:cxnLst/>
              <a:rect l="l" t="t" r="r" b="b"/>
              <a:pathLst>
                <a:path w="32068" h="1" fill="none" extrusionOk="0">
                  <a:moveTo>
                    <a:pt x="0" y="1"/>
                  </a:moveTo>
                  <a:lnTo>
                    <a:pt x="32068"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7704172" y="2452925"/>
              <a:ext cx="309318" cy="13"/>
            </a:xfrm>
            <a:custGeom>
              <a:avLst/>
              <a:gdLst/>
              <a:ahLst/>
              <a:cxnLst/>
              <a:rect l="l" t="t" r="r" b="b"/>
              <a:pathLst>
                <a:path w="23314" h="1" fill="none" extrusionOk="0">
                  <a:moveTo>
                    <a:pt x="0" y="1"/>
                  </a:moveTo>
                  <a:lnTo>
                    <a:pt x="23314" y="1"/>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a:off x="7639241" y="2397281"/>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6"/>
            <p:cNvSpPr/>
            <p:nvPr/>
          </p:nvSpPr>
          <p:spPr>
            <a:xfrm>
              <a:off x="7639241" y="2340416"/>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7639241" y="2281137"/>
              <a:ext cx="460953" cy="13"/>
            </a:xfrm>
            <a:custGeom>
              <a:avLst/>
              <a:gdLst/>
              <a:ahLst/>
              <a:cxnLst/>
              <a:rect l="l" t="t" r="r" b="b"/>
              <a:pathLst>
                <a:path w="34743" h="1" fill="none" extrusionOk="0">
                  <a:moveTo>
                    <a:pt x="0" y="0"/>
                  </a:moveTo>
                  <a:lnTo>
                    <a:pt x="34743" y="0"/>
                  </a:lnTo>
                </a:path>
              </a:pathLst>
            </a:custGeom>
            <a:noFill/>
            <a:ln w="19000" cap="rnd"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7337989" y="2238389"/>
              <a:ext cx="260534" cy="310128"/>
            </a:xfrm>
            <a:custGeom>
              <a:avLst/>
              <a:gdLst/>
              <a:ahLst/>
              <a:cxnLst/>
              <a:rect l="l" t="t" r="r" b="b"/>
              <a:pathLst>
                <a:path w="19637" h="23375" extrusionOk="0">
                  <a:moveTo>
                    <a:pt x="2433" y="0"/>
                  </a:moveTo>
                  <a:cubicBezTo>
                    <a:pt x="1095" y="0"/>
                    <a:pt x="1" y="1095"/>
                    <a:pt x="1" y="2462"/>
                  </a:cubicBezTo>
                  <a:lnTo>
                    <a:pt x="1" y="20912"/>
                  </a:lnTo>
                  <a:cubicBezTo>
                    <a:pt x="1" y="22280"/>
                    <a:pt x="1095" y="23374"/>
                    <a:pt x="2433" y="23374"/>
                  </a:cubicBezTo>
                  <a:lnTo>
                    <a:pt x="17205" y="23374"/>
                  </a:lnTo>
                  <a:cubicBezTo>
                    <a:pt x="18542" y="23374"/>
                    <a:pt x="19636" y="22280"/>
                    <a:pt x="19636" y="20912"/>
                  </a:cubicBezTo>
                  <a:lnTo>
                    <a:pt x="19636" y="2462"/>
                  </a:lnTo>
                  <a:cubicBezTo>
                    <a:pt x="19636" y="1095"/>
                    <a:pt x="18542" y="0"/>
                    <a:pt x="17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7335972" y="2294497"/>
              <a:ext cx="263758" cy="253622"/>
            </a:xfrm>
            <a:custGeom>
              <a:avLst/>
              <a:gdLst/>
              <a:ahLst/>
              <a:cxnLst/>
              <a:rect l="l" t="t" r="r" b="b"/>
              <a:pathLst>
                <a:path w="19880" h="19116" extrusionOk="0">
                  <a:moveTo>
                    <a:pt x="7523" y="1"/>
                  </a:moveTo>
                  <a:cubicBezTo>
                    <a:pt x="5194" y="1"/>
                    <a:pt x="2860" y="656"/>
                    <a:pt x="1126" y="2185"/>
                  </a:cubicBezTo>
                  <a:cubicBezTo>
                    <a:pt x="639" y="2610"/>
                    <a:pt x="305" y="3066"/>
                    <a:pt x="214" y="3705"/>
                  </a:cubicBezTo>
                  <a:cubicBezTo>
                    <a:pt x="1" y="5072"/>
                    <a:pt x="183" y="6592"/>
                    <a:pt x="183" y="7960"/>
                  </a:cubicBezTo>
                  <a:lnTo>
                    <a:pt x="183" y="16683"/>
                  </a:lnTo>
                  <a:cubicBezTo>
                    <a:pt x="183" y="18021"/>
                    <a:pt x="1277" y="19115"/>
                    <a:pt x="2615" y="19115"/>
                  </a:cubicBezTo>
                  <a:lnTo>
                    <a:pt x="17357" y="19115"/>
                  </a:lnTo>
                  <a:cubicBezTo>
                    <a:pt x="18725" y="19115"/>
                    <a:pt x="19819" y="18021"/>
                    <a:pt x="19819" y="16683"/>
                  </a:cubicBezTo>
                  <a:cubicBezTo>
                    <a:pt x="19819" y="15194"/>
                    <a:pt x="19880" y="12551"/>
                    <a:pt x="19819" y="12124"/>
                  </a:cubicBezTo>
                  <a:lnTo>
                    <a:pt x="19819" y="12124"/>
                  </a:lnTo>
                  <a:cubicBezTo>
                    <a:pt x="19871" y="12490"/>
                    <a:pt x="19497" y="12788"/>
                    <a:pt x="19141" y="12788"/>
                  </a:cubicBezTo>
                  <a:cubicBezTo>
                    <a:pt x="19082" y="12788"/>
                    <a:pt x="19024" y="12780"/>
                    <a:pt x="18968" y="12762"/>
                  </a:cubicBezTo>
                  <a:cubicBezTo>
                    <a:pt x="18573" y="12671"/>
                    <a:pt x="18269" y="12306"/>
                    <a:pt x="18056" y="11942"/>
                  </a:cubicBezTo>
                  <a:cubicBezTo>
                    <a:pt x="17478" y="10878"/>
                    <a:pt x="17357" y="9632"/>
                    <a:pt x="17144" y="8416"/>
                  </a:cubicBezTo>
                  <a:cubicBezTo>
                    <a:pt x="16658" y="5771"/>
                    <a:pt x="15594" y="3036"/>
                    <a:pt x="13345" y="1516"/>
                  </a:cubicBezTo>
                  <a:cubicBezTo>
                    <a:pt x="12311" y="817"/>
                    <a:pt x="11065" y="422"/>
                    <a:pt x="9819" y="209"/>
                  </a:cubicBezTo>
                  <a:cubicBezTo>
                    <a:pt x="9069" y="73"/>
                    <a:pt x="8296" y="1"/>
                    <a:pt x="75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p:nvPr/>
          </p:nvSpPr>
          <p:spPr>
            <a:xfrm>
              <a:off x="7366222" y="2408571"/>
              <a:ext cx="204479" cy="139548"/>
            </a:xfrm>
            <a:custGeom>
              <a:avLst/>
              <a:gdLst/>
              <a:ahLst/>
              <a:cxnLst/>
              <a:rect l="l" t="t" r="r" b="b"/>
              <a:pathLst>
                <a:path w="15412" h="10518" extrusionOk="0">
                  <a:moveTo>
                    <a:pt x="5867" y="0"/>
                  </a:moveTo>
                  <a:cubicBezTo>
                    <a:pt x="3982" y="0"/>
                    <a:pt x="2341" y="1277"/>
                    <a:pt x="1885" y="3101"/>
                  </a:cubicBezTo>
                  <a:lnTo>
                    <a:pt x="1" y="10517"/>
                  </a:lnTo>
                  <a:lnTo>
                    <a:pt x="15411" y="10517"/>
                  </a:lnTo>
                  <a:lnTo>
                    <a:pt x="13527" y="3101"/>
                  </a:lnTo>
                  <a:cubicBezTo>
                    <a:pt x="13040" y="1277"/>
                    <a:pt x="11429" y="0"/>
                    <a:pt x="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6"/>
            <p:cNvSpPr/>
            <p:nvPr/>
          </p:nvSpPr>
          <p:spPr>
            <a:xfrm>
              <a:off x="7421879" y="2267830"/>
              <a:ext cx="96800" cy="162925"/>
            </a:xfrm>
            <a:custGeom>
              <a:avLst/>
              <a:gdLst/>
              <a:ahLst/>
              <a:cxnLst/>
              <a:rect l="l" t="t" r="r" b="b"/>
              <a:pathLst>
                <a:path w="7296" h="12280" extrusionOk="0">
                  <a:moveTo>
                    <a:pt x="3648" y="0"/>
                  </a:moveTo>
                  <a:cubicBezTo>
                    <a:pt x="1642" y="0"/>
                    <a:pt x="0" y="1945"/>
                    <a:pt x="0" y="4347"/>
                  </a:cubicBezTo>
                  <a:cubicBezTo>
                    <a:pt x="0" y="5380"/>
                    <a:pt x="304" y="6444"/>
                    <a:pt x="942" y="7265"/>
                  </a:cubicBezTo>
                  <a:cubicBezTo>
                    <a:pt x="1398" y="7873"/>
                    <a:pt x="2553" y="8146"/>
                    <a:pt x="2584" y="8967"/>
                  </a:cubicBezTo>
                  <a:cubicBezTo>
                    <a:pt x="2614" y="9575"/>
                    <a:pt x="2645" y="10213"/>
                    <a:pt x="2371" y="10730"/>
                  </a:cubicBezTo>
                  <a:cubicBezTo>
                    <a:pt x="2158" y="11095"/>
                    <a:pt x="1854" y="11399"/>
                    <a:pt x="1459" y="11520"/>
                  </a:cubicBezTo>
                  <a:cubicBezTo>
                    <a:pt x="1976" y="12037"/>
                    <a:pt x="2736" y="12280"/>
                    <a:pt x="3496" y="12280"/>
                  </a:cubicBezTo>
                  <a:cubicBezTo>
                    <a:pt x="4225" y="12250"/>
                    <a:pt x="4955" y="12006"/>
                    <a:pt x="5593" y="11642"/>
                  </a:cubicBezTo>
                  <a:cubicBezTo>
                    <a:pt x="4711" y="11307"/>
                    <a:pt x="4590" y="10517"/>
                    <a:pt x="4620" y="9666"/>
                  </a:cubicBezTo>
                  <a:cubicBezTo>
                    <a:pt x="4651" y="9271"/>
                    <a:pt x="4681" y="8876"/>
                    <a:pt x="4742" y="8511"/>
                  </a:cubicBezTo>
                  <a:cubicBezTo>
                    <a:pt x="4742" y="8481"/>
                    <a:pt x="5532" y="8055"/>
                    <a:pt x="5654" y="7964"/>
                  </a:cubicBezTo>
                  <a:cubicBezTo>
                    <a:pt x="5988" y="7690"/>
                    <a:pt x="6292" y="7386"/>
                    <a:pt x="6505" y="7022"/>
                  </a:cubicBezTo>
                  <a:cubicBezTo>
                    <a:pt x="7022" y="6231"/>
                    <a:pt x="7295" y="5289"/>
                    <a:pt x="7295" y="4347"/>
                  </a:cubicBezTo>
                  <a:cubicBezTo>
                    <a:pt x="7295" y="1945"/>
                    <a:pt x="5654"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6"/>
            <p:cNvSpPr/>
            <p:nvPr/>
          </p:nvSpPr>
          <p:spPr>
            <a:xfrm>
              <a:off x="7421879" y="2267830"/>
              <a:ext cx="92355" cy="141962"/>
            </a:xfrm>
            <a:custGeom>
              <a:avLst/>
              <a:gdLst/>
              <a:ahLst/>
              <a:cxnLst/>
              <a:rect l="l" t="t" r="r" b="b"/>
              <a:pathLst>
                <a:path w="6961" h="10700" extrusionOk="0">
                  <a:moveTo>
                    <a:pt x="3648" y="0"/>
                  </a:moveTo>
                  <a:cubicBezTo>
                    <a:pt x="1642" y="0"/>
                    <a:pt x="0" y="1945"/>
                    <a:pt x="0" y="4347"/>
                  </a:cubicBezTo>
                  <a:cubicBezTo>
                    <a:pt x="0" y="5380"/>
                    <a:pt x="304" y="6444"/>
                    <a:pt x="942" y="7265"/>
                  </a:cubicBezTo>
                  <a:cubicBezTo>
                    <a:pt x="1429" y="7873"/>
                    <a:pt x="2553" y="8146"/>
                    <a:pt x="2584" y="8967"/>
                  </a:cubicBezTo>
                  <a:cubicBezTo>
                    <a:pt x="2614" y="9544"/>
                    <a:pt x="2553" y="10122"/>
                    <a:pt x="2493" y="10699"/>
                  </a:cubicBezTo>
                  <a:cubicBezTo>
                    <a:pt x="3192" y="10365"/>
                    <a:pt x="3800" y="9818"/>
                    <a:pt x="4256" y="9180"/>
                  </a:cubicBezTo>
                  <a:cubicBezTo>
                    <a:pt x="4560" y="8693"/>
                    <a:pt x="4924" y="8329"/>
                    <a:pt x="5441" y="8025"/>
                  </a:cubicBezTo>
                  <a:lnTo>
                    <a:pt x="5441" y="8025"/>
                  </a:lnTo>
                  <a:cubicBezTo>
                    <a:pt x="5107" y="8085"/>
                    <a:pt x="4772" y="8116"/>
                    <a:pt x="4468" y="8146"/>
                  </a:cubicBezTo>
                  <a:cubicBezTo>
                    <a:pt x="4341" y="8154"/>
                    <a:pt x="4212" y="8160"/>
                    <a:pt x="4083" y="8160"/>
                  </a:cubicBezTo>
                  <a:cubicBezTo>
                    <a:pt x="3716" y="8160"/>
                    <a:pt x="3346" y="8113"/>
                    <a:pt x="3009" y="7933"/>
                  </a:cubicBezTo>
                  <a:cubicBezTo>
                    <a:pt x="2614" y="7751"/>
                    <a:pt x="2158" y="7629"/>
                    <a:pt x="1854" y="7295"/>
                  </a:cubicBezTo>
                  <a:cubicBezTo>
                    <a:pt x="1581" y="6991"/>
                    <a:pt x="1459" y="6596"/>
                    <a:pt x="1368" y="6201"/>
                  </a:cubicBezTo>
                  <a:cubicBezTo>
                    <a:pt x="1216" y="5411"/>
                    <a:pt x="1125" y="4620"/>
                    <a:pt x="1155" y="3800"/>
                  </a:cubicBezTo>
                  <a:lnTo>
                    <a:pt x="1155" y="3800"/>
                  </a:lnTo>
                  <a:cubicBezTo>
                    <a:pt x="1277" y="3921"/>
                    <a:pt x="1368" y="4043"/>
                    <a:pt x="1490" y="4164"/>
                  </a:cubicBezTo>
                  <a:cubicBezTo>
                    <a:pt x="1520" y="3648"/>
                    <a:pt x="1581" y="3161"/>
                    <a:pt x="1702" y="2675"/>
                  </a:cubicBezTo>
                  <a:cubicBezTo>
                    <a:pt x="1854" y="2857"/>
                    <a:pt x="2067" y="2979"/>
                    <a:pt x="2310" y="2979"/>
                  </a:cubicBezTo>
                  <a:cubicBezTo>
                    <a:pt x="2249" y="2827"/>
                    <a:pt x="2219" y="2645"/>
                    <a:pt x="2189" y="2462"/>
                  </a:cubicBezTo>
                  <a:lnTo>
                    <a:pt x="2189" y="2462"/>
                  </a:lnTo>
                  <a:cubicBezTo>
                    <a:pt x="2508" y="2648"/>
                    <a:pt x="2873" y="2741"/>
                    <a:pt x="3245" y="2741"/>
                  </a:cubicBezTo>
                  <a:cubicBezTo>
                    <a:pt x="3298" y="2741"/>
                    <a:pt x="3351" y="2740"/>
                    <a:pt x="3404" y="2736"/>
                  </a:cubicBezTo>
                  <a:cubicBezTo>
                    <a:pt x="3283" y="2493"/>
                    <a:pt x="3161" y="2249"/>
                    <a:pt x="3070" y="2006"/>
                  </a:cubicBezTo>
                  <a:lnTo>
                    <a:pt x="3070" y="2006"/>
                  </a:lnTo>
                  <a:cubicBezTo>
                    <a:pt x="3131" y="2158"/>
                    <a:pt x="3678" y="2341"/>
                    <a:pt x="3860" y="2371"/>
                  </a:cubicBezTo>
                  <a:cubicBezTo>
                    <a:pt x="4086" y="2446"/>
                    <a:pt x="4331" y="2501"/>
                    <a:pt x="4581" y="2501"/>
                  </a:cubicBezTo>
                  <a:cubicBezTo>
                    <a:pt x="4634" y="2501"/>
                    <a:pt x="4688" y="2498"/>
                    <a:pt x="4742" y="2493"/>
                  </a:cubicBezTo>
                  <a:cubicBezTo>
                    <a:pt x="4711" y="2401"/>
                    <a:pt x="4681" y="2310"/>
                    <a:pt x="4681" y="2219"/>
                  </a:cubicBezTo>
                  <a:lnTo>
                    <a:pt x="4681" y="2219"/>
                  </a:lnTo>
                  <a:cubicBezTo>
                    <a:pt x="5198" y="2432"/>
                    <a:pt x="5775" y="2553"/>
                    <a:pt x="6383" y="2584"/>
                  </a:cubicBezTo>
                  <a:lnTo>
                    <a:pt x="6110" y="2189"/>
                  </a:lnTo>
                  <a:lnTo>
                    <a:pt x="6110" y="2189"/>
                  </a:lnTo>
                  <a:cubicBezTo>
                    <a:pt x="6163" y="2198"/>
                    <a:pt x="6219" y="2201"/>
                    <a:pt x="6276" y="2201"/>
                  </a:cubicBezTo>
                  <a:cubicBezTo>
                    <a:pt x="6414" y="2201"/>
                    <a:pt x="6558" y="2180"/>
                    <a:pt x="6687" y="2158"/>
                  </a:cubicBezTo>
                  <a:cubicBezTo>
                    <a:pt x="6961" y="2097"/>
                    <a:pt x="5684" y="760"/>
                    <a:pt x="5502" y="608"/>
                  </a:cubicBezTo>
                  <a:cubicBezTo>
                    <a:pt x="4955" y="213"/>
                    <a:pt x="4316" y="0"/>
                    <a:pt x="3648" y="0"/>
                  </a:cubicBezTo>
                  <a:close/>
                </a:path>
              </a:pathLst>
            </a:custGeom>
            <a:solidFill>
              <a:srgbClr val="EDD1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6"/>
            <p:cNvSpPr/>
            <p:nvPr/>
          </p:nvSpPr>
          <p:spPr>
            <a:xfrm>
              <a:off x="7406144" y="2252413"/>
              <a:ext cx="133498" cy="152138"/>
            </a:xfrm>
            <a:custGeom>
              <a:avLst/>
              <a:gdLst/>
              <a:ahLst/>
              <a:cxnLst/>
              <a:rect l="l" t="t" r="r" b="b"/>
              <a:pathLst>
                <a:path w="10062" h="11467" extrusionOk="0">
                  <a:moveTo>
                    <a:pt x="5033" y="1"/>
                  </a:moveTo>
                  <a:cubicBezTo>
                    <a:pt x="3098" y="1"/>
                    <a:pt x="1152" y="928"/>
                    <a:pt x="517" y="2773"/>
                  </a:cubicBezTo>
                  <a:cubicBezTo>
                    <a:pt x="426" y="3016"/>
                    <a:pt x="365" y="3259"/>
                    <a:pt x="305" y="3533"/>
                  </a:cubicBezTo>
                  <a:cubicBezTo>
                    <a:pt x="92" y="4597"/>
                    <a:pt x="92" y="5813"/>
                    <a:pt x="92" y="6816"/>
                  </a:cubicBezTo>
                  <a:cubicBezTo>
                    <a:pt x="62" y="8275"/>
                    <a:pt x="244" y="9703"/>
                    <a:pt x="1" y="11132"/>
                  </a:cubicBezTo>
                  <a:cubicBezTo>
                    <a:pt x="396" y="11102"/>
                    <a:pt x="791" y="10737"/>
                    <a:pt x="821" y="10311"/>
                  </a:cubicBezTo>
                  <a:cubicBezTo>
                    <a:pt x="882" y="10585"/>
                    <a:pt x="913" y="10858"/>
                    <a:pt x="882" y="11102"/>
                  </a:cubicBezTo>
                  <a:cubicBezTo>
                    <a:pt x="1156" y="11071"/>
                    <a:pt x="1429" y="10858"/>
                    <a:pt x="1551" y="10585"/>
                  </a:cubicBezTo>
                  <a:lnTo>
                    <a:pt x="1551" y="10585"/>
                  </a:lnTo>
                  <a:cubicBezTo>
                    <a:pt x="1551" y="10798"/>
                    <a:pt x="1521" y="11041"/>
                    <a:pt x="1521" y="11254"/>
                  </a:cubicBezTo>
                  <a:cubicBezTo>
                    <a:pt x="1855" y="11223"/>
                    <a:pt x="2189" y="10950"/>
                    <a:pt x="2280" y="10615"/>
                  </a:cubicBezTo>
                  <a:cubicBezTo>
                    <a:pt x="2454" y="10886"/>
                    <a:pt x="3010" y="11280"/>
                    <a:pt x="3407" y="11280"/>
                  </a:cubicBezTo>
                  <a:cubicBezTo>
                    <a:pt x="3634" y="11280"/>
                    <a:pt x="3808" y="11151"/>
                    <a:pt x="3831" y="10798"/>
                  </a:cubicBezTo>
                  <a:cubicBezTo>
                    <a:pt x="3861" y="10281"/>
                    <a:pt x="3891" y="9703"/>
                    <a:pt x="3496" y="9369"/>
                  </a:cubicBezTo>
                  <a:cubicBezTo>
                    <a:pt x="3314" y="9217"/>
                    <a:pt x="3101" y="9156"/>
                    <a:pt x="2888" y="9004"/>
                  </a:cubicBezTo>
                  <a:cubicBezTo>
                    <a:pt x="2493" y="8791"/>
                    <a:pt x="2250" y="8366"/>
                    <a:pt x="2128" y="7910"/>
                  </a:cubicBezTo>
                  <a:cubicBezTo>
                    <a:pt x="2007" y="7515"/>
                    <a:pt x="2037" y="7089"/>
                    <a:pt x="2007" y="6694"/>
                  </a:cubicBezTo>
                  <a:cubicBezTo>
                    <a:pt x="1946" y="6329"/>
                    <a:pt x="1824" y="5995"/>
                    <a:pt x="1794" y="5630"/>
                  </a:cubicBezTo>
                  <a:cubicBezTo>
                    <a:pt x="1733" y="4840"/>
                    <a:pt x="1794" y="4050"/>
                    <a:pt x="2098" y="3320"/>
                  </a:cubicBezTo>
                  <a:cubicBezTo>
                    <a:pt x="2250" y="3655"/>
                    <a:pt x="2402" y="3959"/>
                    <a:pt x="2524" y="4293"/>
                  </a:cubicBezTo>
                  <a:cubicBezTo>
                    <a:pt x="2645" y="3624"/>
                    <a:pt x="2706" y="2925"/>
                    <a:pt x="2949" y="2317"/>
                  </a:cubicBezTo>
                  <a:cubicBezTo>
                    <a:pt x="3101" y="2804"/>
                    <a:pt x="3466" y="3199"/>
                    <a:pt x="3952" y="3411"/>
                  </a:cubicBezTo>
                  <a:cubicBezTo>
                    <a:pt x="3952" y="3107"/>
                    <a:pt x="3891" y="2773"/>
                    <a:pt x="3709" y="2500"/>
                  </a:cubicBezTo>
                  <a:lnTo>
                    <a:pt x="3709" y="2500"/>
                  </a:lnTo>
                  <a:cubicBezTo>
                    <a:pt x="4165" y="2925"/>
                    <a:pt x="4803" y="3168"/>
                    <a:pt x="5442" y="3168"/>
                  </a:cubicBezTo>
                  <a:cubicBezTo>
                    <a:pt x="5358" y="2974"/>
                    <a:pt x="5225" y="2780"/>
                    <a:pt x="5087" y="2633"/>
                  </a:cubicBezTo>
                  <a:lnTo>
                    <a:pt x="5087" y="2633"/>
                  </a:lnTo>
                  <a:cubicBezTo>
                    <a:pt x="5446" y="2992"/>
                    <a:pt x="5962" y="3189"/>
                    <a:pt x="6468" y="3189"/>
                  </a:cubicBezTo>
                  <a:cubicBezTo>
                    <a:pt x="6562" y="3189"/>
                    <a:pt x="6656" y="3182"/>
                    <a:pt x="6749" y="3168"/>
                  </a:cubicBezTo>
                  <a:cubicBezTo>
                    <a:pt x="6597" y="3047"/>
                    <a:pt x="6445" y="2895"/>
                    <a:pt x="6262" y="2743"/>
                  </a:cubicBezTo>
                  <a:lnTo>
                    <a:pt x="6262" y="2743"/>
                  </a:lnTo>
                  <a:cubicBezTo>
                    <a:pt x="6688" y="2895"/>
                    <a:pt x="7083" y="3016"/>
                    <a:pt x="7508" y="3138"/>
                  </a:cubicBezTo>
                  <a:cubicBezTo>
                    <a:pt x="7600" y="3168"/>
                    <a:pt x="7721" y="3229"/>
                    <a:pt x="7812" y="3320"/>
                  </a:cubicBezTo>
                  <a:cubicBezTo>
                    <a:pt x="7873" y="3411"/>
                    <a:pt x="7873" y="3533"/>
                    <a:pt x="7904" y="3655"/>
                  </a:cubicBezTo>
                  <a:cubicBezTo>
                    <a:pt x="7995" y="5083"/>
                    <a:pt x="7873" y="6542"/>
                    <a:pt x="7569" y="7940"/>
                  </a:cubicBezTo>
                  <a:cubicBezTo>
                    <a:pt x="7508" y="8275"/>
                    <a:pt x="7478" y="8518"/>
                    <a:pt x="7205" y="8761"/>
                  </a:cubicBezTo>
                  <a:cubicBezTo>
                    <a:pt x="6961" y="8974"/>
                    <a:pt x="6688" y="9156"/>
                    <a:pt x="6384" y="9308"/>
                  </a:cubicBezTo>
                  <a:cubicBezTo>
                    <a:pt x="6262" y="9369"/>
                    <a:pt x="6110" y="9430"/>
                    <a:pt x="6019" y="9521"/>
                  </a:cubicBezTo>
                  <a:cubicBezTo>
                    <a:pt x="5837" y="9673"/>
                    <a:pt x="5806" y="9855"/>
                    <a:pt x="5776" y="10068"/>
                  </a:cubicBezTo>
                  <a:cubicBezTo>
                    <a:pt x="5746" y="10402"/>
                    <a:pt x="5715" y="10737"/>
                    <a:pt x="5715" y="11102"/>
                  </a:cubicBezTo>
                  <a:cubicBezTo>
                    <a:pt x="5715" y="11132"/>
                    <a:pt x="5715" y="11193"/>
                    <a:pt x="5746" y="11223"/>
                  </a:cubicBezTo>
                  <a:cubicBezTo>
                    <a:pt x="5776" y="11254"/>
                    <a:pt x="5837" y="11284"/>
                    <a:pt x="5867" y="11314"/>
                  </a:cubicBezTo>
                  <a:cubicBezTo>
                    <a:pt x="6019" y="11345"/>
                    <a:pt x="6186" y="11383"/>
                    <a:pt x="6342" y="11383"/>
                  </a:cubicBezTo>
                  <a:cubicBezTo>
                    <a:pt x="6498" y="11383"/>
                    <a:pt x="6642" y="11345"/>
                    <a:pt x="6749" y="11223"/>
                  </a:cubicBezTo>
                  <a:cubicBezTo>
                    <a:pt x="6931" y="11071"/>
                    <a:pt x="6931" y="10767"/>
                    <a:pt x="7053" y="10554"/>
                  </a:cubicBezTo>
                  <a:cubicBezTo>
                    <a:pt x="7133" y="10932"/>
                    <a:pt x="7502" y="11238"/>
                    <a:pt x="7882" y="11238"/>
                  </a:cubicBezTo>
                  <a:cubicBezTo>
                    <a:pt x="7929" y="11238"/>
                    <a:pt x="7977" y="11233"/>
                    <a:pt x="8025" y="11223"/>
                  </a:cubicBezTo>
                  <a:cubicBezTo>
                    <a:pt x="8056" y="11223"/>
                    <a:pt x="8116" y="11223"/>
                    <a:pt x="8147" y="11193"/>
                  </a:cubicBezTo>
                  <a:cubicBezTo>
                    <a:pt x="8208" y="11132"/>
                    <a:pt x="8208" y="11071"/>
                    <a:pt x="8208" y="11010"/>
                  </a:cubicBezTo>
                  <a:cubicBezTo>
                    <a:pt x="8268" y="10798"/>
                    <a:pt x="8299" y="10585"/>
                    <a:pt x="8329" y="10402"/>
                  </a:cubicBezTo>
                  <a:lnTo>
                    <a:pt x="8329" y="10402"/>
                  </a:lnTo>
                  <a:cubicBezTo>
                    <a:pt x="8299" y="10615"/>
                    <a:pt x="9302" y="11375"/>
                    <a:pt x="9484" y="11466"/>
                  </a:cubicBezTo>
                  <a:cubicBezTo>
                    <a:pt x="9363" y="11041"/>
                    <a:pt x="9211" y="10615"/>
                    <a:pt x="9059" y="10190"/>
                  </a:cubicBezTo>
                  <a:lnTo>
                    <a:pt x="9059" y="10190"/>
                  </a:lnTo>
                  <a:cubicBezTo>
                    <a:pt x="9332" y="10524"/>
                    <a:pt x="9667" y="10767"/>
                    <a:pt x="10062" y="10980"/>
                  </a:cubicBezTo>
                  <a:cubicBezTo>
                    <a:pt x="9636" y="9673"/>
                    <a:pt x="9636" y="8305"/>
                    <a:pt x="9727" y="6968"/>
                  </a:cubicBezTo>
                  <a:cubicBezTo>
                    <a:pt x="9849" y="5630"/>
                    <a:pt x="9879" y="4475"/>
                    <a:pt x="9575" y="3138"/>
                  </a:cubicBezTo>
                  <a:cubicBezTo>
                    <a:pt x="9122" y="1042"/>
                    <a:pt x="7083" y="1"/>
                    <a:pt x="5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6"/>
            <p:cNvSpPr/>
            <p:nvPr/>
          </p:nvSpPr>
          <p:spPr>
            <a:xfrm>
              <a:off x="7481968" y="2293635"/>
              <a:ext cx="50018" cy="111314"/>
            </a:xfrm>
            <a:custGeom>
              <a:avLst/>
              <a:gdLst/>
              <a:ahLst/>
              <a:cxnLst/>
              <a:rect l="l" t="t" r="r" b="b"/>
              <a:pathLst>
                <a:path w="3770" h="8390" extrusionOk="0">
                  <a:moveTo>
                    <a:pt x="1885" y="0"/>
                  </a:moveTo>
                  <a:cubicBezTo>
                    <a:pt x="2067" y="183"/>
                    <a:pt x="2158" y="304"/>
                    <a:pt x="2189" y="548"/>
                  </a:cubicBezTo>
                  <a:cubicBezTo>
                    <a:pt x="2280" y="2007"/>
                    <a:pt x="2158" y="3435"/>
                    <a:pt x="1854" y="4833"/>
                  </a:cubicBezTo>
                  <a:cubicBezTo>
                    <a:pt x="1793" y="5168"/>
                    <a:pt x="1763" y="5411"/>
                    <a:pt x="1520" y="5654"/>
                  </a:cubicBezTo>
                  <a:cubicBezTo>
                    <a:pt x="1246" y="5867"/>
                    <a:pt x="973" y="6049"/>
                    <a:pt x="669" y="6201"/>
                  </a:cubicBezTo>
                  <a:cubicBezTo>
                    <a:pt x="547" y="6262"/>
                    <a:pt x="395" y="6323"/>
                    <a:pt x="304" y="6414"/>
                  </a:cubicBezTo>
                  <a:cubicBezTo>
                    <a:pt x="122" y="6566"/>
                    <a:pt x="91" y="6748"/>
                    <a:pt x="61" y="6961"/>
                  </a:cubicBezTo>
                  <a:cubicBezTo>
                    <a:pt x="31" y="7295"/>
                    <a:pt x="0" y="7660"/>
                    <a:pt x="0" y="7995"/>
                  </a:cubicBezTo>
                  <a:cubicBezTo>
                    <a:pt x="0" y="8025"/>
                    <a:pt x="0" y="8086"/>
                    <a:pt x="31" y="8116"/>
                  </a:cubicBezTo>
                  <a:cubicBezTo>
                    <a:pt x="61" y="8177"/>
                    <a:pt x="122" y="8177"/>
                    <a:pt x="152" y="8207"/>
                  </a:cubicBezTo>
                  <a:cubicBezTo>
                    <a:pt x="304" y="8253"/>
                    <a:pt x="471" y="8291"/>
                    <a:pt x="631" y="8291"/>
                  </a:cubicBezTo>
                  <a:cubicBezTo>
                    <a:pt x="790" y="8291"/>
                    <a:pt x="942" y="8253"/>
                    <a:pt x="1064" y="8147"/>
                  </a:cubicBezTo>
                  <a:cubicBezTo>
                    <a:pt x="1216" y="7964"/>
                    <a:pt x="1216" y="7660"/>
                    <a:pt x="1338" y="7447"/>
                  </a:cubicBezTo>
                  <a:cubicBezTo>
                    <a:pt x="1418" y="7825"/>
                    <a:pt x="1787" y="8131"/>
                    <a:pt x="2167" y="8131"/>
                  </a:cubicBezTo>
                  <a:cubicBezTo>
                    <a:pt x="2214" y="8131"/>
                    <a:pt x="2262" y="8126"/>
                    <a:pt x="2310" y="8116"/>
                  </a:cubicBezTo>
                  <a:cubicBezTo>
                    <a:pt x="2341" y="8116"/>
                    <a:pt x="2401" y="8116"/>
                    <a:pt x="2432" y="8086"/>
                  </a:cubicBezTo>
                  <a:cubicBezTo>
                    <a:pt x="2493" y="8025"/>
                    <a:pt x="2493" y="7964"/>
                    <a:pt x="2523" y="7903"/>
                  </a:cubicBezTo>
                  <a:cubicBezTo>
                    <a:pt x="2553" y="7691"/>
                    <a:pt x="2584" y="7478"/>
                    <a:pt x="2614" y="7296"/>
                  </a:cubicBezTo>
                  <a:lnTo>
                    <a:pt x="2614" y="7296"/>
                  </a:lnTo>
                  <a:cubicBezTo>
                    <a:pt x="2584" y="7478"/>
                    <a:pt x="2949" y="7751"/>
                    <a:pt x="3070" y="7843"/>
                  </a:cubicBezTo>
                  <a:cubicBezTo>
                    <a:pt x="3252" y="7995"/>
                    <a:pt x="3648" y="8177"/>
                    <a:pt x="3769" y="8390"/>
                  </a:cubicBezTo>
                  <a:cubicBezTo>
                    <a:pt x="3344" y="7599"/>
                    <a:pt x="3070" y="6718"/>
                    <a:pt x="2979" y="5836"/>
                  </a:cubicBezTo>
                  <a:cubicBezTo>
                    <a:pt x="2888" y="4560"/>
                    <a:pt x="3131" y="3283"/>
                    <a:pt x="3009" y="2007"/>
                  </a:cubicBezTo>
                  <a:cubicBezTo>
                    <a:pt x="2979" y="1520"/>
                    <a:pt x="2857" y="1004"/>
                    <a:pt x="2614" y="548"/>
                  </a:cubicBezTo>
                  <a:cubicBezTo>
                    <a:pt x="2462" y="274"/>
                    <a:pt x="2219" y="0"/>
                    <a:pt x="1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a:off x="7421468" y="2295652"/>
              <a:ext cx="36313" cy="106419"/>
            </a:xfrm>
            <a:custGeom>
              <a:avLst/>
              <a:gdLst/>
              <a:ahLst/>
              <a:cxnLst/>
              <a:rect l="l" t="t" r="r" b="b"/>
              <a:pathLst>
                <a:path w="2737" h="8021" extrusionOk="0">
                  <a:moveTo>
                    <a:pt x="1004" y="0"/>
                  </a:moveTo>
                  <a:lnTo>
                    <a:pt x="1004" y="0"/>
                  </a:lnTo>
                  <a:cubicBezTo>
                    <a:pt x="852" y="244"/>
                    <a:pt x="700" y="517"/>
                    <a:pt x="578" y="791"/>
                  </a:cubicBezTo>
                  <a:cubicBezTo>
                    <a:pt x="31" y="2189"/>
                    <a:pt x="1" y="3800"/>
                    <a:pt x="426" y="5259"/>
                  </a:cubicBezTo>
                  <a:cubicBezTo>
                    <a:pt x="548" y="5715"/>
                    <a:pt x="730" y="6140"/>
                    <a:pt x="791" y="6627"/>
                  </a:cubicBezTo>
                  <a:cubicBezTo>
                    <a:pt x="852" y="7113"/>
                    <a:pt x="761" y="7569"/>
                    <a:pt x="487" y="7964"/>
                  </a:cubicBezTo>
                  <a:cubicBezTo>
                    <a:pt x="638" y="7964"/>
                    <a:pt x="1242" y="7542"/>
                    <a:pt x="1127" y="7359"/>
                  </a:cubicBezTo>
                  <a:lnTo>
                    <a:pt x="1127" y="7359"/>
                  </a:lnTo>
                  <a:cubicBezTo>
                    <a:pt x="1303" y="7629"/>
                    <a:pt x="1856" y="8021"/>
                    <a:pt x="2252" y="8021"/>
                  </a:cubicBezTo>
                  <a:cubicBezTo>
                    <a:pt x="2479" y="8021"/>
                    <a:pt x="2653" y="7892"/>
                    <a:pt x="2676" y="7539"/>
                  </a:cubicBezTo>
                  <a:cubicBezTo>
                    <a:pt x="2736" y="7022"/>
                    <a:pt x="2736" y="6444"/>
                    <a:pt x="2341" y="6110"/>
                  </a:cubicBezTo>
                  <a:cubicBezTo>
                    <a:pt x="2159" y="5958"/>
                    <a:pt x="1946" y="5897"/>
                    <a:pt x="1733" y="5745"/>
                  </a:cubicBezTo>
                  <a:cubicBezTo>
                    <a:pt x="1338" y="5532"/>
                    <a:pt x="1095" y="5107"/>
                    <a:pt x="973" y="4651"/>
                  </a:cubicBezTo>
                  <a:cubicBezTo>
                    <a:pt x="852" y="4256"/>
                    <a:pt x="913" y="3830"/>
                    <a:pt x="852" y="3435"/>
                  </a:cubicBezTo>
                  <a:cubicBezTo>
                    <a:pt x="791" y="3070"/>
                    <a:pt x="669" y="2736"/>
                    <a:pt x="639" y="2371"/>
                  </a:cubicBezTo>
                  <a:cubicBezTo>
                    <a:pt x="578" y="1520"/>
                    <a:pt x="700" y="791"/>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a:off x="7457357" y="2346466"/>
              <a:ext cx="31882" cy="11702"/>
            </a:xfrm>
            <a:custGeom>
              <a:avLst/>
              <a:gdLst/>
              <a:ahLst/>
              <a:cxnLst/>
              <a:rect l="l" t="t" r="r" b="b"/>
              <a:pathLst>
                <a:path w="2403" h="882" fill="none" extrusionOk="0">
                  <a:moveTo>
                    <a:pt x="1" y="0"/>
                  </a:moveTo>
                  <a:cubicBezTo>
                    <a:pt x="639" y="821"/>
                    <a:pt x="1794" y="882"/>
                    <a:pt x="2402" y="0"/>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a:off x="7450099" y="2317835"/>
              <a:ext cx="1632" cy="9287"/>
            </a:xfrm>
            <a:custGeom>
              <a:avLst/>
              <a:gdLst/>
              <a:ahLst/>
              <a:cxnLst/>
              <a:rect l="l" t="t" r="r" b="b"/>
              <a:pathLst>
                <a:path w="123" h="700" fill="none" extrusionOk="0">
                  <a:moveTo>
                    <a:pt x="1" y="0"/>
                  </a:moveTo>
                  <a:cubicBezTo>
                    <a:pt x="1" y="183"/>
                    <a:pt x="1" y="395"/>
                    <a:pt x="1" y="578"/>
                  </a:cubicBezTo>
                  <a:cubicBezTo>
                    <a:pt x="1" y="608"/>
                    <a:pt x="1" y="639"/>
                    <a:pt x="31" y="669"/>
                  </a:cubicBezTo>
                  <a:cubicBezTo>
                    <a:pt x="62" y="699"/>
                    <a:pt x="122" y="669"/>
                    <a:pt x="92" y="63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a:off x="7488814" y="2316628"/>
              <a:ext cx="823" cy="8876"/>
            </a:xfrm>
            <a:custGeom>
              <a:avLst/>
              <a:gdLst/>
              <a:ahLst/>
              <a:cxnLst/>
              <a:rect l="l" t="t" r="r" b="b"/>
              <a:pathLst>
                <a:path w="62" h="669" fill="none" extrusionOk="0">
                  <a:moveTo>
                    <a:pt x="1" y="0"/>
                  </a:moveTo>
                  <a:cubicBezTo>
                    <a:pt x="31" y="213"/>
                    <a:pt x="62" y="456"/>
                    <a:pt x="31" y="669"/>
                  </a:cubicBezTo>
                </a:path>
              </a:pathLst>
            </a:custGeom>
            <a:solidFill>
              <a:schemeClr val="lt1"/>
            </a:solidFill>
            <a:ln w="987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a:off x="7410987" y="2423484"/>
              <a:ext cx="6873" cy="114140"/>
            </a:xfrm>
            <a:custGeom>
              <a:avLst/>
              <a:gdLst/>
              <a:ahLst/>
              <a:cxnLst/>
              <a:rect l="l" t="t" r="r" b="b"/>
              <a:pathLst>
                <a:path w="518" h="8603" extrusionOk="0">
                  <a:moveTo>
                    <a:pt x="31" y="1"/>
                  </a:moveTo>
                  <a:lnTo>
                    <a:pt x="31" y="1"/>
                  </a:lnTo>
                  <a:cubicBezTo>
                    <a:pt x="0" y="1460"/>
                    <a:pt x="61" y="2888"/>
                    <a:pt x="92" y="4317"/>
                  </a:cubicBezTo>
                  <a:cubicBezTo>
                    <a:pt x="122" y="5746"/>
                    <a:pt x="183" y="7174"/>
                    <a:pt x="274" y="8603"/>
                  </a:cubicBezTo>
                  <a:cubicBezTo>
                    <a:pt x="456" y="7174"/>
                    <a:pt x="517" y="5715"/>
                    <a:pt x="456" y="4287"/>
                  </a:cubicBezTo>
                  <a:cubicBezTo>
                    <a:pt x="426" y="2858"/>
                    <a:pt x="304" y="1429"/>
                    <a:pt x="31" y="31"/>
                  </a:cubicBezTo>
                  <a:lnTo>
                    <a:pt x="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6"/>
            <p:cNvSpPr/>
            <p:nvPr/>
          </p:nvSpPr>
          <p:spPr>
            <a:xfrm>
              <a:off x="7514632" y="2424705"/>
              <a:ext cx="10097" cy="110903"/>
            </a:xfrm>
            <a:custGeom>
              <a:avLst/>
              <a:gdLst/>
              <a:ahLst/>
              <a:cxnLst/>
              <a:rect l="l" t="t" r="r" b="b"/>
              <a:pathLst>
                <a:path w="761" h="8359" extrusionOk="0">
                  <a:moveTo>
                    <a:pt x="730" y="0"/>
                  </a:moveTo>
                  <a:cubicBezTo>
                    <a:pt x="304" y="1337"/>
                    <a:pt x="91" y="2736"/>
                    <a:pt x="31" y="4164"/>
                  </a:cubicBezTo>
                  <a:cubicBezTo>
                    <a:pt x="0" y="5562"/>
                    <a:pt x="122" y="7021"/>
                    <a:pt x="547" y="8359"/>
                  </a:cubicBezTo>
                  <a:cubicBezTo>
                    <a:pt x="395" y="6961"/>
                    <a:pt x="365" y="5562"/>
                    <a:pt x="426" y="4164"/>
                  </a:cubicBezTo>
                  <a:cubicBezTo>
                    <a:pt x="456" y="2766"/>
                    <a:pt x="608" y="1398"/>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1556427" y="4035293"/>
            <a:ext cx="3757200" cy="735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latin typeface="Zen Kaku Gothic New" panose="020B0604020202020204" charset="-128"/>
                <a:ea typeface="Zen Kaku Gothic New" panose="020B0604020202020204" charset="-128"/>
              </a:rPr>
              <a:t>Most customers have </a:t>
            </a:r>
            <a:r>
              <a:rPr lang="en-US" sz="1800" dirty="0">
                <a:solidFill>
                  <a:srgbClr val="79B5AA"/>
                </a:solidFill>
                <a:latin typeface="Zen Kaku Gothic New" panose="020B0604020202020204" charset="-128"/>
                <a:ea typeface="Zen Kaku Gothic New" panose="020B0604020202020204" charset="-128"/>
              </a:rPr>
              <a:t>Checked-out.</a:t>
            </a:r>
            <a:r>
              <a:rPr lang="en-US" sz="1800" dirty="0">
                <a:solidFill>
                  <a:schemeClr val="bg1"/>
                </a:solidFill>
                <a:latin typeface="Zen Kaku Gothic New" panose="020B0604020202020204" charset="-128"/>
                <a:ea typeface="Zen Kaku Gothic New" panose="020B0604020202020204" charset="-128"/>
              </a:rPr>
              <a:t> </a:t>
            </a:r>
            <a:endParaRPr sz="1400" dirty="0">
              <a:solidFill>
                <a:schemeClr val="bg1"/>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826641" y="1337489"/>
            <a:ext cx="2998381" cy="1600438"/>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Try to learn why our customers are canceling orders. Also try to understand why we get no show. Take customer feedback and necessary steps to increase checked out customers.</a:t>
            </a:r>
          </a:p>
        </p:txBody>
      </p:sp>
      <p:pic>
        <p:nvPicPr>
          <p:cNvPr id="3" name="Picture 2">
            <a:extLst>
              <a:ext uri="{FF2B5EF4-FFF2-40B4-BE49-F238E27FC236}">
                <a16:creationId xmlns:a16="http://schemas.microsoft.com/office/drawing/2014/main" id="{CCA04ACA-A9A4-465B-808D-67FC70867A3E}"/>
              </a:ext>
            </a:extLst>
          </p:cNvPr>
          <p:cNvPicPr>
            <a:picLocks noChangeAspect="1"/>
          </p:cNvPicPr>
          <p:nvPr/>
        </p:nvPicPr>
        <p:blipFill>
          <a:blip r:embed="rId3"/>
          <a:stretch>
            <a:fillRect/>
          </a:stretch>
        </p:blipFill>
        <p:spPr>
          <a:xfrm>
            <a:off x="1031330" y="1108207"/>
            <a:ext cx="4572060" cy="2927086"/>
          </a:xfrm>
          <a:prstGeom prst="rect">
            <a:avLst/>
          </a:prstGeom>
        </p:spPr>
      </p:pic>
    </p:spTree>
    <p:extLst>
      <p:ext uri="{BB962C8B-B14F-4D97-AF65-F5344CB8AC3E}">
        <p14:creationId xmlns:p14="http://schemas.microsoft.com/office/powerpoint/2010/main" val="3715172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2749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474558" y="3622391"/>
            <a:ext cx="3757200" cy="800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2E495A"/>
                </a:solidFill>
                <a:latin typeface="Zen Kaku Gothic New" panose="020B0604020202020204" charset="-128"/>
                <a:ea typeface="Zen Kaku Gothic New" panose="020B0604020202020204" charset="-128"/>
              </a:rPr>
              <a:t>Room type </a:t>
            </a:r>
            <a:r>
              <a:rPr lang="en-US" sz="1800" dirty="0">
                <a:solidFill>
                  <a:srgbClr val="79B5AA"/>
                </a:solidFill>
                <a:latin typeface="Zen Kaku Gothic New" panose="020B0604020202020204" charset="-128"/>
                <a:ea typeface="Zen Kaku Gothic New" panose="020B0604020202020204" charset="-128"/>
              </a:rPr>
              <a:t>A</a:t>
            </a:r>
            <a:r>
              <a:rPr lang="en-US" sz="1400" dirty="0">
                <a:solidFill>
                  <a:srgbClr val="2E495A"/>
                </a:solidFill>
                <a:latin typeface="Zen Kaku Gothic New" panose="020B0604020202020204" charset="-128"/>
                <a:ea typeface="Zen Kaku Gothic New" panose="020B0604020202020204" charset="-128"/>
              </a:rPr>
              <a:t> has </a:t>
            </a:r>
            <a:r>
              <a:rPr lang="en-US" sz="1800" dirty="0">
                <a:solidFill>
                  <a:srgbClr val="79B5AA"/>
                </a:solidFill>
                <a:latin typeface="Zen Kaku Gothic New" panose="020B0604020202020204" charset="-128"/>
                <a:ea typeface="Zen Kaku Gothic New" panose="020B0604020202020204" charset="-128"/>
              </a:rPr>
              <a:t>highest customer </a:t>
            </a:r>
            <a:r>
              <a:rPr lang="en-US" sz="1400" dirty="0">
                <a:solidFill>
                  <a:schemeClr val="bg1"/>
                </a:solidFill>
                <a:latin typeface="Zen Kaku Gothic New" panose="020B0604020202020204" charset="-128"/>
                <a:ea typeface="Zen Kaku Gothic New" panose="020B0604020202020204" charset="-128"/>
              </a:rPr>
              <a:t>and</a:t>
            </a:r>
            <a:r>
              <a:rPr lang="en-US" sz="1800" dirty="0">
                <a:solidFill>
                  <a:srgbClr val="79B5AA"/>
                </a:solidFill>
                <a:latin typeface="Zen Kaku Gothic New" panose="020B0604020202020204" charset="-128"/>
                <a:ea typeface="Zen Kaku Gothic New" panose="020B0604020202020204" charset="-128"/>
              </a:rPr>
              <a:t> </a:t>
            </a:r>
            <a:r>
              <a:rPr lang="en-US" sz="1800" dirty="0">
                <a:solidFill>
                  <a:schemeClr val="accent4"/>
                </a:solidFill>
                <a:latin typeface="Zen Kaku Gothic New" panose="020B0604020202020204" charset="-128"/>
                <a:ea typeface="Zen Kaku Gothic New" panose="020B0604020202020204" charset="-128"/>
              </a:rPr>
              <a:t>average daily rate</a:t>
            </a:r>
            <a:endParaRPr sz="1400" dirty="0">
              <a:solidFill>
                <a:schemeClr val="accent4"/>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4231758" y="3246104"/>
            <a:ext cx="4593264" cy="1600438"/>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sz="1200" dirty="0">
                <a:solidFill>
                  <a:srgbClr val="2E495A"/>
                </a:solidFill>
                <a:latin typeface="Zen Kaku Gothic New" panose="020B0604020202020204" charset="-128"/>
                <a:ea typeface="Zen Kaku Gothic New" panose="020B0604020202020204" charset="-128"/>
              </a:rPr>
              <a:t>Focus on promoting Room Type A to maintain its high occupancy and maximize revenue. Consider implementing targeted marketing strategies and loyalty programs for frequent customers. Monitor pricing trends for other room types to identify opportunities for dynamic pricing adjustments. Analyze customer feedback to ensure Room Type A continues to meet guest expectations and standards.</a:t>
            </a:r>
          </a:p>
        </p:txBody>
      </p:sp>
      <p:pic>
        <p:nvPicPr>
          <p:cNvPr id="3" name="Picture 2">
            <a:extLst>
              <a:ext uri="{FF2B5EF4-FFF2-40B4-BE49-F238E27FC236}">
                <a16:creationId xmlns:a16="http://schemas.microsoft.com/office/drawing/2014/main" id="{E7B02A22-0AA4-43DB-A466-A39D37801032}"/>
              </a:ext>
            </a:extLst>
          </p:cNvPr>
          <p:cNvPicPr>
            <a:picLocks noChangeAspect="1"/>
          </p:cNvPicPr>
          <p:nvPr/>
        </p:nvPicPr>
        <p:blipFill>
          <a:blip r:embed="rId3"/>
          <a:stretch>
            <a:fillRect/>
          </a:stretch>
        </p:blipFill>
        <p:spPr>
          <a:xfrm>
            <a:off x="1066311" y="909531"/>
            <a:ext cx="7011378" cy="2314898"/>
          </a:xfrm>
          <a:prstGeom prst="rect">
            <a:avLst/>
          </a:prstGeom>
        </p:spPr>
      </p:pic>
    </p:spTree>
    <p:extLst>
      <p:ext uri="{BB962C8B-B14F-4D97-AF65-F5344CB8AC3E}">
        <p14:creationId xmlns:p14="http://schemas.microsoft.com/office/powerpoint/2010/main" val="2062870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1048823" y="3715251"/>
            <a:ext cx="3962656"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bg1"/>
                </a:solidFill>
                <a:latin typeface="Zen Kaku Gothic New" panose="020B0604020202020204" charset="-128"/>
                <a:ea typeface="Zen Kaku Gothic New" panose="020B0604020202020204" charset="-128"/>
              </a:rPr>
              <a:t>Both City hotel &amp; Resort hotel’s Average daily rate increased but revenue decreased.</a:t>
            </a:r>
          </a:p>
          <a:p>
            <a:pPr marL="0" lvl="0" indent="0" algn="l" rtl="0">
              <a:spcBef>
                <a:spcPts val="0"/>
              </a:spcBef>
              <a:spcAft>
                <a:spcPts val="0"/>
              </a:spcAft>
              <a:buNone/>
            </a:pPr>
            <a:endParaRPr sz="1400" dirty="0">
              <a:solidFill>
                <a:schemeClr val="bg1"/>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635255" y="1185975"/>
            <a:ext cx="2998381" cy="2893100"/>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Investigate factors contributing to the revenue decrease despite the higher average daily rate for both City and Resort hotels. Consider strategies to boost occupancy rates, such as targeted promotions or special packages. Enhance guest experiences to encourage repeat stays and positive reviews. Optimize pricing strategies to balance rate increases with demand.</a:t>
            </a:r>
          </a:p>
        </p:txBody>
      </p:sp>
      <p:pic>
        <p:nvPicPr>
          <p:cNvPr id="3" name="Picture 2">
            <a:extLst>
              <a:ext uri="{FF2B5EF4-FFF2-40B4-BE49-F238E27FC236}">
                <a16:creationId xmlns:a16="http://schemas.microsoft.com/office/drawing/2014/main" id="{AEF91B7F-CA96-4FD9-9E0B-5B81D8EAFE4F}"/>
              </a:ext>
            </a:extLst>
          </p:cNvPr>
          <p:cNvPicPr>
            <a:picLocks noChangeAspect="1"/>
          </p:cNvPicPr>
          <p:nvPr/>
        </p:nvPicPr>
        <p:blipFill>
          <a:blip r:embed="rId3"/>
          <a:stretch>
            <a:fillRect/>
          </a:stretch>
        </p:blipFill>
        <p:spPr>
          <a:xfrm>
            <a:off x="1048823" y="1244292"/>
            <a:ext cx="3658111" cy="2286319"/>
          </a:xfrm>
          <a:prstGeom prst="rect">
            <a:avLst/>
          </a:prstGeom>
        </p:spPr>
      </p:pic>
    </p:spTree>
    <p:extLst>
      <p:ext uri="{BB962C8B-B14F-4D97-AF65-F5344CB8AC3E}">
        <p14:creationId xmlns:p14="http://schemas.microsoft.com/office/powerpoint/2010/main" val="3392174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3317360" y="1223173"/>
            <a:ext cx="3757200" cy="7828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bg1"/>
                </a:solidFill>
                <a:latin typeface="Zen Kaku Gothic New" panose="020B0604020202020204" charset="-128"/>
                <a:ea typeface="Zen Kaku Gothic New" panose="020B0604020202020204" charset="-128"/>
              </a:rPr>
              <a:t>Most customers are from Portugal more than double of UK.</a:t>
            </a:r>
            <a:endParaRPr sz="1800" dirty="0">
              <a:solidFill>
                <a:schemeClr val="bg1"/>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3317360" y="2211457"/>
            <a:ext cx="4479849" cy="1815882"/>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Focus marketing efforts on Portugal to leverage the high customer base and increase repeat visits. Explore opportunities to attract more customers from the UK with targeted promotions. Expand outreach in other countries to diversify the customer base. Enhance services and offerings that appeal to Portuguese guests to maintain loyalty and satisfaction.</a:t>
            </a:r>
          </a:p>
        </p:txBody>
      </p:sp>
      <p:pic>
        <p:nvPicPr>
          <p:cNvPr id="3" name="Picture 2">
            <a:extLst>
              <a:ext uri="{FF2B5EF4-FFF2-40B4-BE49-F238E27FC236}">
                <a16:creationId xmlns:a16="http://schemas.microsoft.com/office/drawing/2014/main" id="{9F1AB1B0-7C1F-41F0-AA36-C0F3737429B8}"/>
              </a:ext>
            </a:extLst>
          </p:cNvPr>
          <p:cNvPicPr>
            <a:picLocks noChangeAspect="1"/>
          </p:cNvPicPr>
          <p:nvPr/>
        </p:nvPicPr>
        <p:blipFill>
          <a:blip r:embed="rId3"/>
          <a:stretch>
            <a:fillRect/>
          </a:stretch>
        </p:blipFill>
        <p:spPr>
          <a:xfrm>
            <a:off x="1253529" y="1017725"/>
            <a:ext cx="1638529" cy="3696216"/>
          </a:xfrm>
          <a:prstGeom prst="rect">
            <a:avLst/>
          </a:prstGeom>
        </p:spPr>
      </p:pic>
    </p:spTree>
    <p:extLst>
      <p:ext uri="{BB962C8B-B14F-4D97-AF65-F5344CB8AC3E}">
        <p14:creationId xmlns:p14="http://schemas.microsoft.com/office/powerpoint/2010/main" val="147067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720000" y="3749975"/>
            <a:ext cx="37572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79B5AA"/>
                </a:solidFill>
                <a:latin typeface="Zen Kaku Gothic New" panose="020B0604020202020204" charset="-128"/>
                <a:ea typeface="Zen Kaku Gothic New" panose="020B0604020202020204" charset="-128"/>
              </a:rPr>
              <a:t>Direct and online TA </a:t>
            </a:r>
            <a:r>
              <a:rPr lang="en-US" sz="1400" dirty="0">
                <a:solidFill>
                  <a:srgbClr val="2E495A"/>
                </a:solidFill>
                <a:latin typeface="Zen Kaku Gothic New" panose="020B0604020202020204" charset="-128"/>
                <a:ea typeface="Zen Kaku Gothic New" panose="020B0604020202020204" charset="-128"/>
              </a:rPr>
              <a:t>has highest and similar average daily rate.</a:t>
            </a:r>
            <a:endParaRPr sz="1400" dirty="0">
              <a:solidFill>
                <a:srgbClr val="2E495A"/>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798287" y="1324998"/>
            <a:ext cx="2998381" cy="3108543"/>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Prioritize partnerships with direct booking channels and online travel agencies (TA) to maximize revenue from these high-yield segments. Enhance the booking experience and offer exclusive deals to attract more customers through these channels. Monitor and adjust pricing strategies to maintain competitiveness. Invest in targeted marketing campaigns to further boost bookings through direct and online TA segments.</a:t>
            </a:r>
          </a:p>
        </p:txBody>
      </p:sp>
      <p:pic>
        <p:nvPicPr>
          <p:cNvPr id="3" name="Picture 2">
            <a:extLst>
              <a:ext uri="{FF2B5EF4-FFF2-40B4-BE49-F238E27FC236}">
                <a16:creationId xmlns:a16="http://schemas.microsoft.com/office/drawing/2014/main" id="{D50FD37D-74D8-4EC7-91C5-51296D8B90BD}"/>
              </a:ext>
            </a:extLst>
          </p:cNvPr>
          <p:cNvPicPr>
            <a:picLocks noChangeAspect="1"/>
          </p:cNvPicPr>
          <p:nvPr/>
        </p:nvPicPr>
        <p:blipFill>
          <a:blip r:embed="rId3"/>
          <a:stretch>
            <a:fillRect/>
          </a:stretch>
        </p:blipFill>
        <p:spPr>
          <a:xfrm>
            <a:off x="481597" y="1324998"/>
            <a:ext cx="5228805" cy="2330354"/>
          </a:xfrm>
          <a:prstGeom prst="rect">
            <a:avLst/>
          </a:prstGeom>
        </p:spPr>
      </p:pic>
    </p:spTree>
    <p:extLst>
      <p:ext uri="{BB962C8B-B14F-4D97-AF65-F5344CB8AC3E}">
        <p14:creationId xmlns:p14="http://schemas.microsoft.com/office/powerpoint/2010/main" val="2673352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1116778" y="3579854"/>
            <a:ext cx="37572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79B5AA"/>
                </a:solidFill>
                <a:latin typeface="Zen Kaku Gothic New" panose="020B0604020202020204" charset="-128"/>
                <a:ea typeface="Zen Kaku Gothic New" panose="020B0604020202020204" charset="-128"/>
              </a:rPr>
              <a:t>Quarter 3</a:t>
            </a:r>
            <a:r>
              <a:rPr lang="en-US" sz="1400" dirty="0">
                <a:latin typeface="Zen Kaku Gothic New" panose="020B0604020202020204" charset="-128"/>
                <a:ea typeface="Zen Kaku Gothic New" panose="020B0604020202020204" charset="-128"/>
              </a:rPr>
              <a:t> has highest average daily rate</a:t>
            </a:r>
            <a:endParaRPr sz="1800" dirty="0">
              <a:solidFill>
                <a:srgbClr val="2E495A"/>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777022" y="1336226"/>
            <a:ext cx="2998381" cy="2893100"/>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Capitalize on the high average daily rate in Quarter 3 by implementing premium pricing strategies and exclusive packages. Enhance marketing efforts leading up to and during this period to attract high-value customers. Analyze demand patterns to optimize room availability and maximize occupancy. Offer special promotions and events to further boost revenue in Quarter 3.</a:t>
            </a:r>
            <a:endParaRPr lang="en-US" b="1" dirty="0">
              <a:solidFill>
                <a:srgbClr val="2E495A"/>
              </a:solidFill>
              <a:latin typeface="Zen Kaku Gothic New" panose="020B0604020202020204" charset="-128"/>
              <a:ea typeface="Zen Kaku Gothic New" panose="020B0604020202020204" charset="-128"/>
            </a:endParaRPr>
          </a:p>
        </p:txBody>
      </p:sp>
      <p:pic>
        <p:nvPicPr>
          <p:cNvPr id="3" name="Picture 2">
            <a:extLst>
              <a:ext uri="{FF2B5EF4-FFF2-40B4-BE49-F238E27FC236}">
                <a16:creationId xmlns:a16="http://schemas.microsoft.com/office/drawing/2014/main" id="{D82FC3AE-8505-4AA7-85D9-E9EDADE28BAD}"/>
              </a:ext>
            </a:extLst>
          </p:cNvPr>
          <p:cNvPicPr>
            <a:picLocks noChangeAspect="1"/>
          </p:cNvPicPr>
          <p:nvPr/>
        </p:nvPicPr>
        <p:blipFill>
          <a:blip r:embed="rId3"/>
          <a:stretch>
            <a:fillRect/>
          </a:stretch>
        </p:blipFill>
        <p:spPr>
          <a:xfrm>
            <a:off x="1116778" y="1383953"/>
            <a:ext cx="4401164" cy="1914792"/>
          </a:xfrm>
          <a:prstGeom prst="rect">
            <a:avLst/>
          </a:prstGeom>
        </p:spPr>
      </p:pic>
    </p:spTree>
    <p:extLst>
      <p:ext uri="{BB962C8B-B14F-4D97-AF65-F5344CB8AC3E}">
        <p14:creationId xmlns:p14="http://schemas.microsoft.com/office/powerpoint/2010/main" val="4274528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1024799" y="3601234"/>
            <a:ext cx="4605118"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79B5AA"/>
                </a:solidFill>
                <a:latin typeface="Zen Kaku Gothic New" panose="020B0604020202020204" charset="-128"/>
                <a:ea typeface="Zen Kaku Gothic New" panose="020B0604020202020204" charset="-128"/>
              </a:rPr>
              <a:t>Transient &amp; contract </a:t>
            </a:r>
            <a:r>
              <a:rPr lang="en-US" sz="1400" dirty="0">
                <a:latin typeface="Zen Kaku Gothic New" panose="020B0604020202020204" charset="-128"/>
                <a:ea typeface="Zen Kaku Gothic New" panose="020B0604020202020204" charset="-128"/>
              </a:rPr>
              <a:t>has highest average daily rate</a:t>
            </a:r>
            <a:endParaRPr sz="1800" dirty="0">
              <a:solidFill>
                <a:srgbClr val="79B5AA"/>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769934" y="1307340"/>
            <a:ext cx="2998381" cy="2893100"/>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Focus on attracting more transient and contract customers by offering tailored packages and flexible booking options. Strengthen relationships with corporate clients to secure more contract bookings. Enhance marketing efforts targeting transient travelers. Continuously monitor and adjust pricing strategies to maintain high average daily rates while maximizing occupancy.</a:t>
            </a:r>
            <a:endParaRPr lang="en-US" b="1" dirty="0">
              <a:solidFill>
                <a:srgbClr val="2E495A"/>
              </a:solidFill>
              <a:latin typeface="Zen Kaku Gothic New" panose="020B0604020202020204" charset="-128"/>
              <a:ea typeface="Zen Kaku Gothic New" panose="020B0604020202020204" charset="-128"/>
            </a:endParaRPr>
          </a:p>
        </p:txBody>
      </p:sp>
      <p:pic>
        <p:nvPicPr>
          <p:cNvPr id="3" name="Picture 2">
            <a:extLst>
              <a:ext uri="{FF2B5EF4-FFF2-40B4-BE49-F238E27FC236}">
                <a16:creationId xmlns:a16="http://schemas.microsoft.com/office/drawing/2014/main" id="{3132720C-4CC0-40A4-ACFA-2E7F8D2293C3}"/>
              </a:ext>
            </a:extLst>
          </p:cNvPr>
          <p:cNvPicPr>
            <a:picLocks noChangeAspect="1"/>
          </p:cNvPicPr>
          <p:nvPr/>
        </p:nvPicPr>
        <p:blipFill>
          <a:blip r:embed="rId3"/>
          <a:stretch>
            <a:fillRect/>
          </a:stretch>
        </p:blipFill>
        <p:spPr>
          <a:xfrm>
            <a:off x="1090551" y="1371136"/>
            <a:ext cx="4248743" cy="1876687"/>
          </a:xfrm>
          <a:prstGeom prst="rect">
            <a:avLst/>
          </a:prstGeom>
        </p:spPr>
      </p:pic>
    </p:spTree>
    <p:extLst>
      <p:ext uri="{BB962C8B-B14F-4D97-AF65-F5344CB8AC3E}">
        <p14:creationId xmlns:p14="http://schemas.microsoft.com/office/powerpoint/2010/main" val="110227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Secondary Insights</a:t>
            </a:r>
            <a:endParaRPr i="1" dirty="0"/>
          </a:p>
        </p:txBody>
      </p:sp>
      <p:sp>
        <p:nvSpPr>
          <p:cNvPr id="17" name="Google Shape;856;p46">
            <a:extLst>
              <a:ext uri="{FF2B5EF4-FFF2-40B4-BE49-F238E27FC236}">
                <a16:creationId xmlns:a16="http://schemas.microsoft.com/office/drawing/2014/main" id="{5FADD408-02C7-4C0F-A149-DD0405828844}"/>
              </a:ext>
            </a:extLst>
          </p:cNvPr>
          <p:cNvSpPr txBox="1">
            <a:spLocks noGrp="1"/>
          </p:cNvSpPr>
          <p:nvPr>
            <p:ph type="subTitle" idx="1"/>
          </p:nvPr>
        </p:nvSpPr>
        <p:spPr>
          <a:xfrm>
            <a:off x="797971" y="3529238"/>
            <a:ext cx="4605118"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Zen Kaku Gothic New" panose="020B0604020202020204" charset="-128"/>
                <a:ea typeface="Zen Kaku Gothic New" panose="020B0604020202020204" charset="-128"/>
              </a:rPr>
              <a:t>Most of our customer are </a:t>
            </a:r>
            <a:r>
              <a:rPr lang="en-US" sz="1800" dirty="0">
                <a:solidFill>
                  <a:srgbClr val="79B5AA"/>
                </a:solidFill>
                <a:latin typeface="Zen Kaku Gothic New" panose="020B0604020202020204" charset="-128"/>
                <a:ea typeface="Zen Kaku Gothic New" panose="020B0604020202020204" charset="-128"/>
              </a:rPr>
              <a:t>non-repeating</a:t>
            </a:r>
            <a:endParaRPr sz="1800" dirty="0">
              <a:solidFill>
                <a:srgbClr val="79B5AA"/>
              </a:solidFill>
              <a:latin typeface="Zen Kaku Gothic New" panose="020B0604020202020204" charset="-128"/>
              <a:ea typeface="Zen Kaku Gothic New" panose="020B0604020202020204" charset="-128"/>
            </a:endParaRPr>
          </a:p>
        </p:txBody>
      </p:sp>
      <p:sp>
        <p:nvSpPr>
          <p:cNvPr id="19" name="TextBox 18">
            <a:extLst>
              <a:ext uri="{FF2B5EF4-FFF2-40B4-BE49-F238E27FC236}">
                <a16:creationId xmlns:a16="http://schemas.microsoft.com/office/drawing/2014/main" id="{53F3761B-37D8-4F52-83C0-2D57BD1DCC42}"/>
              </a:ext>
            </a:extLst>
          </p:cNvPr>
          <p:cNvSpPr txBox="1"/>
          <p:nvPr/>
        </p:nvSpPr>
        <p:spPr>
          <a:xfrm>
            <a:off x="5720315" y="1232922"/>
            <a:ext cx="2998381" cy="2677656"/>
          </a:xfrm>
          <a:prstGeom prst="rect">
            <a:avLst/>
          </a:prstGeom>
          <a:noFill/>
        </p:spPr>
        <p:txBody>
          <a:bodyPr wrap="square">
            <a:spAutoFit/>
          </a:bodyPr>
          <a:lstStyle/>
          <a:p>
            <a:r>
              <a:rPr lang="en-US" b="1" dirty="0">
                <a:solidFill>
                  <a:srgbClr val="2E495A"/>
                </a:solidFill>
                <a:latin typeface="Zen Kaku Gothic New" panose="020B0604020202020204" charset="-128"/>
                <a:ea typeface="Zen Kaku Gothic New" panose="020B0604020202020204" charset="-128"/>
              </a:rPr>
              <a:t>Recommendation:</a:t>
            </a:r>
          </a:p>
          <a:p>
            <a:r>
              <a:rPr lang="en-US" dirty="0">
                <a:solidFill>
                  <a:srgbClr val="2E495A"/>
                </a:solidFill>
                <a:latin typeface="Zen Kaku Gothic New" panose="020B0604020202020204" charset="-128"/>
                <a:ea typeface="Zen Kaku Gothic New" panose="020B0604020202020204" charset="-128"/>
              </a:rPr>
              <a:t>Implement loyalty programs and incentives to encourage repeat bookings. Enhance the overall guest experience to increase satisfaction and likelihood of return visits. Collect and analyze feedback from non-repeating customers to identify areas for improvement. Offer personalized promotions and discounts for previous guests to incentivize repeat stays.</a:t>
            </a:r>
            <a:endParaRPr lang="en-US" b="1" dirty="0">
              <a:solidFill>
                <a:srgbClr val="2E495A"/>
              </a:solidFill>
              <a:latin typeface="Zen Kaku Gothic New" panose="020B0604020202020204" charset="-128"/>
              <a:ea typeface="Zen Kaku Gothic New" panose="020B0604020202020204" charset="-128"/>
            </a:endParaRPr>
          </a:p>
        </p:txBody>
      </p:sp>
      <p:pic>
        <p:nvPicPr>
          <p:cNvPr id="3" name="Picture 2">
            <a:extLst>
              <a:ext uri="{FF2B5EF4-FFF2-40B4-BE49-F238E27FC236}">
                <a16:creationId xmlns:a16="http://schemas.microsoft.com/office/drawing/2014/main" id="{900CC7DB-4C85-4DF3-90CE-9CB684066898}"/>
              </a:ext>
            </a:extLst>
          </p:cNvPr>
          <p:cNvPicPr>
            <a:picLocks noChangeAspect="1"/>
          </p:cNvPicPr>
          <p:nvPr/>
        </p:nvPicPr>
        <p:blipFill>
          <a:blip r:embed="rId3"/>
          <a:stretch>
            <a:fillRect/>
          </a:stretch>
        </p:blipFill>
        <p:spPr>
          <a:xfrm>
            <a:off x="720515" y="1295603"/>
            <a:ext cx="4618779" cy="1957960"/>
          </a:xfrm>
          <a:prstGeom prst="rect">
            <a:avLst/>
          </a:prstGeom>
        </p:spPr>
      </p:pic>
    </p:spTree>
    <p:extLst>
      <p:ext uri="{BB962C8B-B14F-4D97-AF65-F5344CB8AC3E}">
        <p14:creationId xmlns:p14="http://schemas.microsoft.com/office/powerpoint/2010/main" val="79090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720000" y="1331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findings</a:t>
            </a:r>
            <a:endParaRPr i="1" dirty="0"/>
          </a:p>
        </p:txBody>
      </p:sp>
      <p:sp>
        <p:nvSpPr>
          <p:cNvPr id="930" name="Google Shape;930;p48"/>
          <p:cNvSpPr txBox="1">
            <a:spLocks noGrp="1"/>
          </p:cNvSpPr>
          <p:nvPr>
            <p:ph type="subTitle" idx="1"/>
          </p:nvPr>
        </p:nvSpPr>
        <p:spPr>
          <a:xfrm>
            <a:off x="754786" y="744276"/>
            <a:ext cx="7885940" cy="3919870"/>
          </a:xfrm>
          <a:prstGeom prst="rect">
            <a:avLst/>
          </a:prstGeom>
        </p:spPr>
        <p:txBody>
          <a:bodyPr spcFirstLastPara="1" wrap="square" lIns="91425" tIns="91425" rIns="91425" bIns="91425" anchor="ctr" anchorCtr="0">
            <a:noAutofit/>
          </a:bodyPr>
          <a:lstStyle/>
          <a:p>
            <a:pPr marL="139700" indent="0">
              <a:buNone/>
            </a:pPr>
            <a:r>
              <a:rPr lang="en-US" dirty="0"/>
              <a:t>This analysis provides a comprehensive overview of hotels. The key insights reveal 75K total stayed customer, a retention rate of 62.96%, an average daily rate of $99.99 &amp; a revenue of $26M. The average lead time 78 days, with an average waiting time of 1 and half days.</a:t>
            </a:r>
          </a:p>
          <a:p>
            <a:pPr marL="139700" indent="0">
              <a:buNone/>
            </a:pPr>
            <a:endParaRPr lang="en-US" dirty="0"/>
          </a:p>
          <a:p>
            <a:pPr marL="139700" indent="0">
              <a:buNone/>
            </a:pPr>
            <a:r>
              <a:rPr lang="en-US" b="1" dirty="0"/>
              <a:t>Key findings include:</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Most customers have Checked-out. </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Room type A has highest customer and average daily rate</a:t>
            </a:r>
          </a:p>
          <a:p>
            <a:pPr marL="482600" indent="-342900">
              <a:buFont typeface="+mj-lt"/>
              <a:buAutoNum type="arabicPeriod"/>
            </a:pPr>
            <a:r>
              <a:rPr lang="en-US" sz="1400" dirty="0">
                <a:solidFill>
                  <a:schemeClr val="bg1"/>
                </a:solidFill>
                <a:latin typeface="Zen Kaku Gothic New" panose="020B0604020202020204" charset="-128"/>
                <a:ea typeface="Zen Kaku Gothic New" panose="020B0604020202020204" charset="-128"/>
              </a:rPr>
              <a:t>Both City hotel &amp; Resort hotel’s Average daily rate increased but revenue decreased.</a:t>
            </a:r>
          </a:p>
          <a:p>
            <a:pPr marL="482600" indent="-342900">
              <a:buFont typeface="+mj-lt"/>
              <a:buAutoNum type="arabicPeriod"/>
            </a:pPr>
            <a:r>
              <a:rPr lang="en-US" sz="1400" dirty="0">
                <a:solidFill>
                  <a:schemeClr val="bg1"/>
                </a:solidFill>
                <a:latin typeface="Zen Kaku Gothic New" panose="020B0604020202020204" charset="-128"/>
                <a:ea typeface="Zen Kaku Gothic New" panose="020B0604020202020204" charset="-128"/>
              </a:rPr>
              <a:t>Most customers are from Portugal more than double of UK.</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Direct and online TA has highest and similar average daily rate.</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Quarter 3 has highest average daily rate.</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Transient &amp; contract has highest average daily rate</a:t>
            </a:r>
          </a:p>
          <a:p>
            <a:pPr marL="482600" indent="-342900">
              <a:buFont typeface="+mj-lt"/>
              <a:buAutoNum type="arabicPeriod"/>
            </a:pPr>
            <a:r>
              <a:rPr lang="en-US" dirty="0">
                <a:solidFill>
                  <a:srgbClr val="2E495A"/>
                </a:solidFill>
                <a:latin typeface="Zen Kaku Gothic New" panose="020B0604020202020204" charset="-128"/>
                <a:ea typeface="Zen Kaku Gothic New" panose="020B0604020202020204" charset="-128"/>
              </a:rPr>
              <a:t>Most of our customer are non-repeating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720000" y="1331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Recommendations</a:t>
            </a:r>
            <a:endParaRPr i="1" dirty="0"/>
          </a:p>
        </p:txBody>
      </p:sp>
      <p:sp>
        <p:nvSpPr>
          <p:cNvPr id="2" name="Subtitle 1">
            <a:extLst>
              <a:ext uri="{FF2B5EF4-FFF2-40B4-BE49-F238E27FC236}">
                <a16:creationId xmlns:a16="http://schemas.microsoft.com/office/drawing/2014/main" id="{279C7C53-E8ED-4B7F-8C27-B27EB4B78A19}"/>
              </a:ext>
            </a:extLst>
          </p:cNvPr>
          <p:cNvSpPr>
            <a:spLocks noGrp="1" noChangeArrowheads="1"/>
          </p:cNvSpPr>
          <p:nvPr>
            <p:ph type="subTitle" idx="1"/>
          </p:nvPr>
        </p:nvSpPr>
        <p:spPr bwMode="auto">
          <a:xfrm>
            <a:off x="624508" y="327162"/>
            <a:ext cx="78949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Customer Retention Strategy: Develop a robust loyalty program to convert one-time guests into repeat customers. Offer incentives for return visits and personalized experiences based on customer preferences.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Pricing Optimization: Analyze the inverse relationship between increased average daily rates and decreased revenue. Implement dynamic pricing strategies that balance occupancy rates with revenue maximization, especially during peak seasons (Quarter 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Market Diversification: Expand marketing efforts to attract more customers from countries other than Portugal. Focus on growing the UK market and other potential international segments.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Room Type Optimization: Capitalize on the popularity and higher rates of Room Type A. Consider renovating other room types to match its appeal or create unique selling points for each room category.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Distribution Channel Management: Leverage the high average daily rates from direct and online TA bookings. Develop strategies to increase bookings through these channels, possibly through exclusive deals or improved user experience on the hotel's website. </a:t>
            </a:r>
          </a:p>
        </p:txBody>
      </p:sp>
    </p:spTree>
    <p:extLst>
      <p:ext uri="{BB962C8B-B14F-4D97-AF65-F5344CB8AC3E}">
        <p14:creationId xmlns:p14="http://schemas.microsoft.com/office/powerpoint/2010/main" val="360409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8"/>
          <p:cNvSpPr/>
          <p:nvPr/>
        </p:nvSpPr>
        <p:spPr>
          <a:xfrm>
            <a:off x="964454" y="32878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4775877" y="15872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4775877" y="32878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964515" y="1591675"/>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i="1"/>
              <a:t>contents</a:t>
            </a:r>
            <a:endParaRPr i="1"/>
          </a:p>
        </p:txBody>
      </p:sp>
      <p:sp>
        <p:nvSpPr>
          <p:cNvPr id="531" name="Google Shape;531;p38"/>
          <p:cNvSpPr txBox="1">
            <a:spLocks noGrp="1"/>
          </p:cNvSpPr>
          <p:nvPr>
            <p:ph type="title" idx="5"/>
          </p:nvPr>
        </p:nvSpPr>
        <p:spPr>
          <a:xfrm>
            <a:off x="934903" y="1694300"/>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32" name="Google Shape;532;p38"/>
          <p:cNvSpPr txBox="1">
            <a:spLocks noGrp="1"/>
          </p:cNvSpPr>
          <p:nvPr>
            <p:ph type="title" idx="6"/>
          </p:nvPr>
        </p:nvSpPr>
        <p:spPr>
          <a:xfrm>
            <a:off x="934903" y="3394900"/>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33" name="Google Shape;533;p38"/>
          <p:cNvSpPr txBox="1">
            <a:spLocks noGrp="1"/>
          </p:cNvSpPr>
          <p:nvPr>
            <p:ph type="title" idx="7"/>
          </p:nvPr>
        </p:nvSpPr>
        <p:spPr>
          <a:xfrm>
            <a:off x="4746328" y="1689900"/>
            <a:ext cx="788400" cy="515100"/>
          </a:xfrm>
          <a:prstGeom prst="rect">
            <a:avLst/>
          </a:prstGeom>
        </p:spPr>
        <p:txBody>
          <a:bodyPr spcFirstLastPara="1" wrap="square" lIns="57150" tIns="91425" rIns="91425" bIns="91425" anchor="ctr" anchorCtr="0">
            <a:noAutofit/>
          </a:bodyPr>
          <a:lstStyle/>
          <a:p>
            <a:pPr marL="0" lvl="0" indent="0" algn="ctr" rtl="0">
              <a:spcBef>
                <a:spcPts val="0"/>
              </a:spcBef>
              <a:spcAft>
                <a:spcPts val="0"/>
              </a:spcAft>
              <a:buNone/>
            </a:pPr>
            <a:r>
              <a:rPr lang="en"/>
              <a:t>02</a:t>
            </a:r>
            <a:endParaRPr/>
          </a:p>
        </p:txBody>
      </p:sp>
      <p:sp>
        <p:nvSpPr>
          <p:cNvPr id="534" name="Google Shape;534;p38"/>
          <p:cNvSpPr txBox="1">
            <a:spLocks noGrp="1"/>
          </p:cNvSpPr>
          <p:nvPr>
            <p:ph type="title" idx="8"/>
          </p:nvPr>
        </p:nvSpPr>
        <p:spPr>
          <a:xfrm>
            <a:off x="4746328" y="3425200"/>
            <a:ext cx="78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35" name="Google Shape;535;p38"/>
          <p:cNvSpPr txBox="1">
            <a:spLocks noGrp="1"/>
          </p:cNvSpPr>
          <p:nvPr>
            <p:ph type="subTitle" idx="9"/>
          </p:nvPr>
        </p:nvSpPr>
        <p:spPr>
          <a:xfrm>
            <a:off x="1854978" y="1901600"/>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536" name="Google Shape;536;p38"/>
          <p:cNvSpPr txBox="1">
            <a:spLocks noGrp="1"/>
          </p:cNvSpPr>
          <p:nvPr>
            <p:ph type="subTitle" idx="13"/>
          </p:nvPr>
        </p:nvSpPr>
        <p:spPr>
          <a:xfrm>
            <a:off x="5666403" y="1748875"/>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537" name="Google Shape;537;p38"/>
          <p:cNvSpPr txBox="1">
            <a:spLocks noGrp="1"/>
          </p:cNvSpPr>
          <p:nvPr>
            <p:ph type="subTitle" idx="14"/>
          </p:nvPr>
        </p:nvSpPr>
        <p:spPr>
          <a:xfrm>
            <a:off x="1854978" y="3425200"/>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Used</a:t>
            </a:r>
            <a:endParaRPr dirty="0"/>
          </a:p>
        </p:txBody>
      </p:sp>
      <p:sp>
        <p:nvSpPr>
          <p:cNvPr id="538" name="Google Shape;538;p38"/>
          <p:cNvSpPr txBox="1">
            <a:spLocks noGrp="1"/>
          </p:cNvSpPr>
          <p:nvPr>
            <p:ph type="subTitle" idx="15"/>
          </p:nvPr>
        </p:nvSpPr>
        <p:spPr>
          <a:xfrm>
            <a:off x="5666403" y="3425200"/>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 Overview</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720000" y="13314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Recommendations</a:t>
            </a:r>
            <a:endParaRPr i="1" dirty="0"/>
          </a:p>
        </p:txBody>
      </p:sp>
      <p:sp>
        <p:nvSpPr>
          <p:cNvPr id="2" name="Subtitle 1">
            <a:extLst>
              <a:ext uri="{FF2B5EF4-FFF2-40B4-BE49-F238E27FC236}">
                <a16:creationId xmlns:a16="http://schemas.microsoft.com/office/drawing/2014/main" id="{279C7C53-E8ED-4B7F-8C27-B27EB4B78A19}"/>
              </a:ext>
            </a:extLst>
          </p:cNvPr>
          <p:cNvSpPr>
            <a:spLocks noGrp="1" noChangeArrowheads="1"/>
          </p:cNvSpPr>
          <p:nvPr>
            <p:ph type="subTitle" idx="1"/>
          </p:nvPr>
        </p:nvSpPr>
        <p:spPr bwMode="auto">
          <a:xfrm>
            <a:off x="624508" y="573382"/>
            <a:ext cx="789498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Seasonal Strategies: Develop targeted marketing campaigns and packages for different quarters, with a focus on increasing occupancy during lower-demand periods while maintaining the high rates in Quarter 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Customer Segment Focus: Analyze the needs of transient and contract customers to enhance their experience and potentially increase their length of stay or frequency of visits.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Operational Efficiency: Reduce the average waiting time to improve customer satisfaction upon arrival. Implement technologies or processes to streamline check-in and check-out procedures.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Lead Time Management: Utilize the average lead time of 78 days to implement early booking discounts or packages, encouraging more advance reservations and better resource planning.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2E495A"/>
                </a:solidFill>
                <a:effectLst/>
                <a:latin typeface="Zen Kaku Gothic New" panose="020B0604020202020204" charset="-128"/>
                <a:ea typeface="Zen Kaku Gothic New" panose="020B0604020202020204" charset="-128"/>
              </a:rPr>
              <a:t>Customer Experience Enhancement: Investigate reasons for the high rate of non-repeating customers. Conduct post-stay surveys and implement changes based on feedback to improve overall satisfaction and encourage return visits. </a:t>
            </a:r>
          </a:p>
        </p:txBody>
      </p:sp>
    </p:spTree>
    <p:extLst>
      <p:ext uri="{BB962C8B-B14F-4D97-AF65-F5344CB8AC3E}">
        <p14:creationId xmlns:p14="http://schemas.microsoft.com/office/powerpoint/2010/main" val="90167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8"/>
          <p:cNvSpPr txBox="1">
            <a:spLocks noGrp="1"/>
          </p:cNvSpPr>
          <p:nvPr>
            <p:ph type="title"/>
          </p:nvPr>
        </p:nvSpPr>
        <p:spPr>
          <a:xfrm>
            <a:off x="504741" y="531438"/>
            <a:ext cx="48502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Dashboard</a:t>
            </a:r>
            <a:endParaRPr i="1" dirty="0"/>
          </a:p>
        </p:txBody>
      </p:sp>
      <p:pic>
        <p:nvPicPr>
          <p:cNvPr id="4" name="Picture 3">
            <a:extLst>
              <a:ext uri="{FF2B5EF4-FFF2-40B4-BE49-F238E27FC236}">
                <a16:creationId xmlns:a16="http://schemas.microsoft.com/office/drawing/2014/main" id="{DA19627F-3C4F-4BFD-A950-F8A089A7F39C}"/>
              </a:ext>
            </a:extLst>
          </p:cNvPr>
          <p:cNvPicPr>
            <a:picLocks noChangeAspect="1"/>
          </p:cNvPicPr>
          <p:nvPr/>
        </p:nvPicPr>
        <p:blipFill>
          <a:blip r:embed="rId3"/>
          <a:srcRect/>
          <a:stretch/>
        </p:blipFill>
        <p:spPr>
          <a:xfrm>
            <a:off x="1264109" y="533035"/>
            <a:ext cx="7232469" cy="4077429"/>
          </a:xfrm>
          <a:prstGeom prst="rect">
            <a:avLst/>
          </a:prstGeom>
        </p:spPr>
      </p:pic>
    </p:spTree>
    <p:extLst>
      <p:ext uri="{BB962C8B-B14F-4D97-AF65-F5344CB8AC3E}">
        <p14:creationId xmlns:p14="http://schemas.microsoft.com/office/powerpoint/2010/main" val="178830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67"/>
          <p:cNvSpPr txBox="1">
            <a:spLocks noGrp="1"/>
          </p:cNvSpPr>
          <p:nvPr>
            <p:ph type="title"/>
          </p:nvPr>
        </p:nvSpPr>
        <p:spPr>
          <a:xfrm>
            <a:off x="2347975" y="656600"/>
            <a:ext cx="4448100" cy="120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572" name="Google Shape;1572;p67"/>
          <p:cNvSpPr txBox="1">
            <a:spLocks noGrp="1"/>
          </p:cNvSpPr>
          <p:nvPr>
            <p:ph type="subTitle" idx="1"/>
          </p:nvPr>
        </p:nvSpPr>
        <p:spPr>
          <a:xfrm>
            <a:off x="2347925" y="1890624"/>
            <a:ext cx="4448100" cy="9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latin typeface="Archivo Medium"/>
                <a:ea typeface="Archivo Medium"/>
                <a:cs typeface="Archivo Medium"/>
                <a:sym typeface="Archivo Medium"/>
              </a:rPr>
              <a:t>-</a:t>
            </a:r>
            <a:r>
              <a:rPr lang="en" sz="2200" dirty="0">
                <a:solidFill>
                  <a:srgbClr val="2E495A"/>
                </a:solidFill>
                <a:latin typeface="Archivo Medium"/>
                <a:ea typeface="Archivo Medium"/>
                <a:cs typeface="Archivo Medium"/>
                <a:sym typeface="Archivo Medium"/>
              </a:rPr>
              <a:t>Amanat</a:t>
            </a:r>
            <a:r>
              <a:rPr lang="en" sz="2200" dirty="0">
                <a:latin typeface="Archivo Medium"/>
                <a:ea typeface="Archivo Medium"/>
                <a:cs typeface="Archivo Medium"/>
                <a:sym typeface="Archivo Medium"/>
              </a:rPr>
              <a:t> Mahmud</a:t>
            </a:r>
            <a:endParaRPr dirty="0"/>
          </a:p>
        </p:txBody>
      </p:sp>
      <p:sp>
        <p:nvSpPr>
          <p:cNvPr id="1574" name="Google Shape;1574;p67"/>
          <p:cNvSpPr/>
          <p:nvPr/>
        </p:nvSpPr>
        <p:spPr>
          <a:xfrm>
            <a:off x="420735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5" name="Google Shape;1575;p67">
            <a:hlinkClick r:id="rId3"/>
          </p:cNvPr>
          <p:cNvSpPr/>
          <p:nvPr/>
        </p:nvSpPr>
        <p:spPr>
          <a:xfrm>
            <a:off x="521570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a:hlinkClick r:id="rId4"/>
          </p:cNvPr>
          <p:cNvSpPr/>
          <p:nvPr/>
        </p:nvSpPr>
        <p:spPr>
          <a:xfrm>
            <a:off x="3199000" y="2975237"/>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67"/>
          <p:cNvGrpSpPr/>
          <p:nvPr/>
        </p:nvGrpSpPr>
        <p:grpSpPr>
          <a:xfrm>
            <a:off x="5422763" y="3182480"/>
            <a:ext cx="315118" cy="314805"/>
            <a:chOff x="3752358" y="3817349"/>
            <a:chExt cx="346056" cy="345674"/>
          </a:xfrm>
        </p:grpSpPr>
        <p:sp>
          <p:nvSpPr>
            <p:cNvPr id="1584" name="Google Shape;1584;p6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hlinkClick r:id="rId4"/>
            <a:extLst>
              <a:ext uri="{FF2B5EF4-FFF2-40B4-BE49-F238E27FC236}">
                <a16:creationId xmlns:a16="http://schemas.microsoft.com/office/drawing/2014/main" id="{8DC86A68-A3F1-4769-8459-88E86419A06D}"/>
              </a:ext>
            </a:extLst>
          </p:cNvPr>
          <p:cNvPicPr>
            <a:picLocks noChangeAspect="1"/>
          </p:cNvPicPr>
          <p:nvPr/>
        </p:nvPicPr>
        <p:blipFill>
          <a:blip r:embed="rId5"/>
          <a:stretch>
            <a:fillRect/>
          </a:stretch>
        </p:blipFill>
        <p:spPr>
          <a:xfrm>
            <a:off x="3403630" y="3177245"/>
            <a:ext cx="320040" cy="320040"/>
          </a:xfrm>
          <a:prstGeom prst="rect">
            <a:avLst/>
          </a:prstGeom>
        </p:spPr>
      </p:pic>
      <p:pic>
        <p:nvPicPr>
          <p:cNvPr id="13" name="Picture 12">
            <a:extLst>
              <a:ext uri="{FF2B5EF4-FFF2-40B4-BE49-F238E27FC236}">
                <a16:creationId xmlns:a16="http://schemas.microsoft.com/office/drawing/2014/main" id="{59602640-FF58-424A-AD07-99F3F528F026}"/>
              </a:ext>
            </a:extLst>
          </p:cNvPr>
          <p:cNvPicPr>
            <a:picLocks noChangeAspect="1"/>
          </p:cNvPicPr>
          <p:nvPr/>
        </p:nvPicPr>
        <p:blipFill>
          <a:blip r:embed="rId6"/>
          <a:stretch>
            <a:fillRect/>
          </a:stretch>
        </p:blipFill>
        <p:spPr>
          <a:xfrm>
            <a:off x="4411955" y="3177245"/>
            <a:ext cx="320040" cy="320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38"/>
          <p:cNvSpPr/>
          <p:nvPr/>
        </p:nvSpPr>
        <p:spPr>
          <a:xfrm>
            <a:off x="964454" y="32878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4775877" y="15872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4775877" y="3287800"/>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964515" y="1591675"/>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i="1"/>
              <a:t>contents</a:t>
            </a:r>
            <a:endParaRPr i="1"/>
          </a:p>
        </p:txBody>
      </p:sp>
      <p:sp>
        <p:nvSpPr>
          <p:cNvPr id="531" name="Google Shape;531;p38"/>
          <p:cNvSpPr txBox="1">
            <a:spLocks noGrp="1"/>
          </p:cNvSpPr>
          <p:nvPr>
            <p:ph type="title" idx="5"/>
          </p:nvPr>
        </p:nvSpPr>
        <p:spPr>
          <a:xfrm>
            <a:off x="934903" y="1694300"/>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32" name="Google Shape;532;p38"/>
          <p:cNvSpPr txBox="1">
            <a:spLocks noGrp="1"/>
          </p:cNvSpPr>
          <p:nvPr>
            <p:ph type="title" idx="6"/>
          </p:nvPr>
        </p:nvSpPr>
        <p:spPr>
          <a:xfrm>
            <a:off x="934903" y="3394900"/>
            <a:ext cx="7884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533" name="Google Shape;533;p38"/>
          <p:cNvSpPr txBox="1">
            <a:spLocks noGrp="1"/>
          </p:cNvSpPr>
          <p:nvPr>
            <p:ph type="title" idx="7"/>
          </p:nvPr>
        </p:nvSpPr>
        <p:spPr>
          <a:xfrm>
            <a:off x="4746328" y="1689900"/>
            <a:ext cx="788400" cy="515100"/>
          </a:xfrm>
          <a:prstGeom prst="rect">
            <a:avLst/>
          </a:prstGeom>
        </p:spPr>
        <p:txBody>
          <a:bodyPr spcFirstLastPara="1" wrap="square" lIns="57150"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34" name="Google Shape;534;p38"/>
          <p:cNvSpPr txBox="1">
            <a:spLocks noGrp="1"/>
          </p:cNvSpPr>
          <p:nvPr>
            <p:ph type="title" idx="8"/>
          </p:nvPr>
        </p:nvSpPr>
        <p:spPr>
          <a:xfrm>
            <a:off x="4746328" y="3425200"/>
            <a:ext cx="7884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535" name="Google Shape;535;p38"/>
          <p:cNvSpPr txBox="1">
            <a:spLocks noGrp="1"/>
          </p:cNvSpPr>
          <p:nvPr>
            <p:ph type="subTitle" idx="9"/>
          </p:nvPr>
        </p:nvSpPr>
        <p:spPr>
          <a:xfrm>
            <a:off x="1877340" y="1946052"/>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Workflow</a:t>
            </a:r>
            <a:endParaRPr dirty="0"/>
          </a:p>
        </p:txBody>
      </p:sp>
      <p:sp>
        <p:nvSpPr>
          <p:cNvPr id="536" name="Google Shape;536;p38"/>
          <p:cNvSpPr txBox="1">
            <a:spLocks noGrp="1"/>
          </p:cNvSpPr>
          <p:nvPr>
            <p:ph type="subTitle" idx="13"/>
          </p:nvPr>
        </p:nvSpPr>
        <p:spPr>
          <a:xfrm>
            <a:off x="5666403" y="1748875"/>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Primary Insight</a:t>
            </a:r>
            <a:endParaRPr dirty="0"/>
          </a:p>
        </p:txBody>
      </p:sp>
      <p:sp>
        <p:nvSpPr>
          <p:cNvPr id="537" name="Google Shape;537;p38"/>
          <p:cNvSpPr txBox="1">
            <a:spLocks noGrp="1"/>
          </p:cNvSpPr>
          <p:nvPr>
            <p:ph type="subTitle" idx="14"/>
          </p:nvPr>
        </p:nvSpPr>
        <p:spPr>
          <a:xfrm>
            <a:off x="1877340" y="3601770"/>
            <a:ext cx="24723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Secondary Insight</a:t>
            </a:r>
            <a:endParaRPr dirty="0"/>
          </a:p>
        </p:txBody>
      </p:sp>
      <p:sp>
        <p:nvSpPr>
          <p:cNvPr id="538" name="Google Shape;538;p38"/>
          <p:cNvSpPr txBox="1">
            <a:spLocks noGrp="1"/>
          </p:cNvSpPr>
          <p:nvPr>
            <p:ph type="subTitle" idx="15"/>
          </p:nvPr>
        </p:nvSpPr>
        <p:spPr>
          <a:xfrm>
            <a:off x="5666403" y="3616676"/>
            <a:ext cx="2641169"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Key findings &amp; Recommendations</a:t>
            </a:r>
            <a:endParaRPr dirty="0"/>
          </a:p>
        </p:txBody>
      </p:sp>
    </p:spTree>
    <p:extLst>
      <p:ext uri="{BB962C8B-B14F-4D97-AF65-F5344CB8AC3E}">
        <p14:creationId xmlns:p14="http://schemas.microsoft.com/office/powerpoint/2010/main" val="262373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9"/>
          <p:cNvSpPr/>
          <p:nvPr/>
        </p:nvSpPr>
        <p:spPr>
          <a:xfrm>
            <a:off x="5178951" y="1033400"/>
            <a:ext cx="3152100" cy="3152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txBox="1">
            <a:spLocks noGrp="1"/>
          </p:cNvSpPr>
          <p:nvPr>
            <p:ph type="title"/>
          </p:nvPr>
        </p:nvSpPr>
        <p:spPr>
          <a:xfrm>
            <a:off x="713225" y="1260700"/>
            <a:ext cx="43224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545" name="Google Shape;545;p39"/>
          <p:cNvSpPr txBox="1">
            <a:spLocks noGrp="1"/>
          </p:cNvSpPr>
          <p:nvPr>
            <p:ph type="subTitle" idx="1"/>
          </p:nvPr>
        </p:nvSpPr>
        <p:spPr>
          <a:xfrm>
            <a:off x="713225" y="2020900"/>
            <a:ext cx="4693871" cy="15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Despite a significant customer base and a reasonable average daily rate, the hotel chain faces challenges in customer retention, revenue growth, and market diversification. The high proportion of non-repeating customers and the decrease in revenue despite increased average daily rates indicate potential issues in customer satisfaction, pricing strategy, and market positioning. Additionally, the concentration of customers from Portugal suggests an over-reliance on a single market, which could pose risks to long-term sustainability.</a:t>
            </a:r>
            <a:endParaRPr sz="1400" dirty="0"/>
          </a:p>
        </p:txBody>
      </p:sp>
      <p:pic>
        <p:nvPicPr>
          <p:cNvPr id="3" name="Graphic 2">
            <a:extLst>
              <a:ext uri="{FF2B5EF4-FFF2-40B4-BE49-F238E27FC236}">
                <a16:creationId xmlns:a16="http://schemas.microsoft.com/office/drawing/2014/main" id="{D5477906-BC1C-4425-A07E-E609372B3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1141" y="1260700"/>
            <a:ext cx="2535865" cy="2535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9"/>
          <p:cNvSpPr/>
          <p:nvPr/>
        </p:nvSpPr>
        <p:spPr>
          <a:xfrm>
            <a:off x="5178951" y="1033400"/>
            <a:ext cx="3152100" cy="3152100"/>
          </a:xfrm>
          <a:prstGeom prst="ellipse">
            <a:avLst/>
          </a:prstGeom>
          <a:solidFill>
            <a:srgbClr val="FFF48F">
              <a:alpha val="24710"/>
            </a:srgbClr>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txBox="1">
            <a:spLocks noGrp="1"/>
          </p:cNvSpPr>
          <p:nvPr>
            <p:ph type="title"/>
          </p:nvPr>
        </p:nvSpPr>
        <p:spPr>
          <a:xfrm>
            <a:off x="713225" y="1098840"/>
            <a:ext cx="43224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a:t>
            </a:r>
            <a:endParaRPr dirty="0"/>
          </a:p>
        </p:txBody>
      </p:sp>
      <p:sp>
        <p:nvSpPr>
          <p:cNvPr id="545" name="Google Shape;545;p39"/>
          <p:cNvSpPr txBox="1">
            <a:spLocks noGrp="1"/>
          </p:cNvSpPr>
          <p:nvPr>
            <p:ph type="subTitle" idx="1"/>
          </p:nvPr>
        </p:nvSpPr>
        <p:spPr>
          <a:xfrm>
            <a:off x="713225" y="1760140"/>
            <a:ext cx="4322400" cy="15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primary objective is to enhance revenue growth, improve customer retention, and diversify the customer base while maintaining competitive pricing. This involves optimizing room allocation, refining pricing strategies across different seasons and customer segments, improving the overall customer experience to encourage repeat visits, and expanding marketing efforts to attract a more diverse international clientele.</a:t>
            </a:r>
            <a:endParaRPr dirty="0"/>
          </a:p>
        </p:txBody>
      </p:sp>
      <p:pic>
        <p:nvPicPr>
          <p:cNvPr id="4" name="Graphic 3">
            <a:extLst>
              <a:ext uri="{FF2B5EF4-FFF2-40B4-BE49-F238E27FC236}">
                <a16:creationId xmlns:a16="http://schemas.microsoft.com/office/drawing/2014/main" id="{9D6ED2F5-60F4-45C6-A160-00CAD53DF8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65135" y="1278342"/>
            <a:ext cx="2586816" cy="2586816"/>
          </a:xfrm>
          <a:prstGeom prst="rect">
            <a:avLst/>
          </a:prstGeom>
        </p:spPr>
      </p:pic>
    </p:spTree>
    <p:extLst>
      <p:ext uri="{BB962C8B-B14F-4D97-AF65-F5344CB8AC3E}">
        <p14:creationId xmlns:p14="http://schemas.microsoft.com/office/powerpoint/2010/main" val="286832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6"/>
          <p:cNvSpPr txBox="1">
            <a:spLocks noGrp="1"/>
          </p:cNvSpPr>
          <p:nvPr>
            <p:ph type="subTitle" idx="1"/>
          </p:nvPr>
        </p:nvSpPr>
        <p:spPr>
          <a:xfrm>
            <a:off x="2710019" y="2126728"/>
            <a:ext cx="37572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Microsoft Power BI</a:t>
            </a:r>
            <a:endParaRPr dirty="0"/>
          </a:p>
        </p:txBody>
      </p:sp>
      <p:sp>
        <p:nvSpPr>
          <p:cNvPr id="857" name="Google Shape;857;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Tools Used</a:t>
            </a:r>
            <a:endParaRPr dirty="0"/>
          </a:p>
        </p:txBody>
      </p:sp>
      <p:sp>
        <p:nvSpPr>
          <p:cNvPr id="858" name="Google Shape;858;p46"/>
          <p:cNvSpPr txBox="1">
            <a:spLocks noGrp="1"/>
          </p:cNvSpPr>
          <p:nvPr>
            <p:ph type="subTitle" idx="2"/>
          </p:nvPr>
        </p:nvSpPr>
        <p:spPr>
          <a:xfrm>
            <a:off x="2710019" y="1816176"/>
            <a:ext cx="37572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Analytical and Visual</a:t>
            </a:r>
            <a:endParaRPr dirty="0"/>
          </a:p>
        </p:txBody>
      </p:sp>
      <p:sp>
        <p:nvSpPr>
          <p:cNvPr id="859" name="Google Shape;859;p46"/>
          <p:cNvSpPr txBox="1">
            <a:spLocks noGrp="1"/>
          </p:cNvSpPr>
          <p:nvPr>
            <p:ph type="subTitle" idx="3"/>
          </p:nvPr>
        </p:nvSpPr>
        <p:spPr>
          <a:xfrm>
            <a:off x="2710019" y="3118129"/>
            <a:ext cx="3757200" cy="53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Microsoft Powerpoint</a:t>
            </a:r>
            <a:endParaRPr dirty="0"/>
          </a:p>
        </p:txBody>
      </p:sp>
      <p:sp>
        <p:nvSpPr>
          <p:cNvPr id="860" name="Google Shape;860;p46"/>
          <p:cNvSpPr txBox="1">
            <a:spLocks noGrp="1"/>
          </p:cNvSpPr>
          <p:nvPr>
            <p:ph type="subTitle" idx="4"/>
          </p:nvPr>
        </p:nvSpPr>
        <p:spPr>
          <a:xfrm>
            <a:off x="2710019" y="2807577"/>
            <a:ext cx="37572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Presentation</a:t>
            </a:r>
            <a:endParaRPr dirty="0"/>
          </a:p>
        </p:txBody>
      </p:sp>
      <p:sp>
        <p:nvSpPr>
          <p:cNvPr id="863" name="Google Shape;863;p46"/>
          <p:cNvSpPr/>
          <p:nvPr/>
        </p:nvSpPr>
        <p:spPr>
          <a:xfrm>
            <a:off x="1694081" y="1830948"/>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46"/>
          <p:cNvSpPr/>
          <p:nvPr/>
        </p:nvSpPr>
        <p:spPr>
          <a:xfrm>
            <a:off x="1694081" y="2808173"/>
            <a:ext cx="729300" cy="72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F651598-ADDA-4DC7-AB39-3BCBD31CB4C3}"/>
              </a:ext>
            </a:extLst>
          </p:cNvPr>
          <p:cNvPicPr>
            <a:picLocks noChangeAspect="1"/>
          </p:cNvPicPr>
          <p:nvPr/>
        </p:nvPicPr>
        <p:blipFill>
          <a:blip r:embed="rId3"/>
          <a:stretch>
            <a:fillRect/>
          </a:stretch>
        </p:blipFill>
        <p:spPr>
          <a:xfrm>
            <a:off x="6223591" y="1785649"/>
            <a:ext cx="1656333" cy="1656333"/>
          </a:xfrm>
          <a:prstGeom prst="rect">
            <a:avLst/>
          </a:prstGeom>
        </p:spPr>
      </p:pic>
      <p:pic>
        <p:nvPicPr>
          <p:cNvPr id="10" name="Picture 9">
            <a:extLst>
              <a:ext uri="{FF2B5EF4-FFF2-40B4-BE49-F238E27FC236}">
                <a16:creationId xmlns:a16="http://schemas.microsoft.com/office/drawing/2014/main" id="{164F7D84-D679-416C-B890-52E7A2F716DA}"/>
              </a:ext>
            </a:extLst>
          </p:cNvPr>
          <p:cNvPicPr>
            <a:picLocks noChangeAspect="1"/>
          </p:cNvPicPr>
          <p:nvPr/>
        </p:nvPicPr>
        <p:blipFill>
          <a:blip r:embed="rId4"/>
          <a:stretch>
            <a:fillRect/>
          </a:stretch>
        </p:blipFill>
        <p:spPr>
          <a:xfrm>
            <a:off x="1900941" y="2016972"/>
            <a:ext cx="301752" cy="301752"/>
          </a:xfrm>
          <a:prstGeom prst="rect">
            <a:avLst/>
          </a:prstGeom>
        </p:spPr>
      </p:pic>
      <p:pic>
        <p:nvPicPr>
          <p:cNvPr id="12" name="Picture 11">
            <a:extLst>
              <a:ext uri="{FF2B5EF4-FFF2-40B4-BE49-F238E27FC236}">
                <a16:creationId xmlns:a16="http://schemas.microsoft.com/office/drawing/2014/main" id="{29A4328A-B550-4EEE-9BC6-038516E4A08D}"/>
              </a:ext>
            </a:extLst>
          </p:cNvPr>
          <p:cNvPicPr>
            <a:picLocks noChangeAspect="1"/>
          </p:cNvPicPr>
          <p:nvPr/>
        </p:nvPicPr>
        <p:blipFill>
          <a:blip r:embed="rId5"/>
          <a:stretch>
            <a:fillRect/>
          </a:stretch>
        </p:blipFill>
        <p:spPr>
          <a:xfrm>
            <a:off x="1907855" y="3026372"/>
            <a:ext cx="301752" cy="30175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Overview</a:t>
            </a:r>
            <a:endParaRPr i="1" dirty="0"/>
          </a:p>
        </p:txBody>
      </p:sp>
      <p:sp>
        <p:nvSpPr>
          <p:cNvPr id="9" name="TextBox 8">
            <a:extLst>
              <a:ext uri="{FF2B5EF4-FFF2-40B4-BE49-F238E27FC236}">
                <a16:creationId xmlns:a16="http://schemas.microsoft.com/office/drawing/2014/main" id="{CB651B8A-6801-454D-A907-2D08254E84DF}"/>
              </a:ext>
            </a:extLst>
          </p:cNvPr>
          <p:cNvSpPr txBox="1"/>
          <p:nvPr/>
        </p:nvSpPr>
        <p:spPr>
          <a:xfrm>
            <a:off x="720000" y="1017725"/>
            <a:ext cx="7871107" cy="3493264"/>
          </a:xfrm>
          <a:prstGeom prst="rect">
            <a:avLst/>
          </a:prstGeom>
          <a:noFill/>
        </p:spPr>
        <p:txBody>
          <a:bodyPr wrap="square">
            <a:spAutoFit/>
          </a:bodyPr>
          <a:lstStyle/>
          <a:p>
            <a:r>
              <a:rPr lang="en-US" sz="1700" b="1" dirty="0">
                <a:solidFill>
                  <a:srgbClr val="2E495A"/>
                </a:solidFill>
                <a:latin typeface="Zen Kaku Gothic New" panose="020B0604020202020204" charset="-128"/>
                <a:ea typeface="Zen Kaku Gothic New" panose="020B0604020202020204" charset="-128"/>
              </a:rPr>
              <a:t>Data source: </a:t>
            </a:r>
            <a:r>
              <a:rPr lang="en-US" sz="1700" dirty="0">
                <a:solidFill>
                  <a:srgbClr val="2E495A"/>
                </a:solidFill>
                <a:latin typeface="Zen Kaku Gothic New" panose="020B0604020202020204" charset="-128"/>
                <a:ea typeface="Zen Kaku Gothic New" panose="020B0604020202020204" charset="-128"/>
              </a:rPr>
              <a:t>Internet</a:t>
            </a:r>
          </a:p>
          <a:p>
            <a:r>
              <a:rPr lang="en-US" sz="1700" dirty="0">
                <a:solidFill>
                  <a:srgbClr val="2E495A"/>
                </a:solidFill>
                <a:latin typeface="Zen Kaku Gothic New" panose="020B0604020202020204" charset="-128"/>
                <a:ea typeface="Zen Kaku Gothic New" panose="020B0604020202020204" charset="-128"/>
              </a:rPr>
              <a:t> </a:t>
            </a:r>
            <a:br>
              <a:rPr lang="en-US" sz="1700" dirty="0">
                <a:solidFill>
                  <a:srgbClr val="2E495A"/>
                </a:solidFill>
                <a:latin typeface="Zen Kaku Gothic New" panose="020B0604020202020204" charset="-128"/>
                <a:ea typeface="Zen Kaku Gothic New" panose="020B0604020202020204" charset="-128"/>
              </a:rPr>
            </a:br>
            <a:r>
              <a:rPr lang="en-US" sz="1700" b="1" dirty="0">
                <a:solidFill>
                  <a:srgbClr val="2E495A"/>
                </a:solidFill>
                <a:latin typeface="Zen Kaku Gothic New" panose="020B0604020202020204" charset="-128"/>
                <a:ea typeface="Zen Kaku Gothic New" panose="020B0604020202020204" charset="-128"/>
              </a:rPr>
              <a:t>Time period: </a:t>
            </a:r>
            <a:r>
              <a:rPr lang="en-US" sz="1700" dirty="0">
                <a:solidFill>
                  <a:srgbClr val="2E495A"/>
                </a:solidFill>
                <a:latin typeface="Zen Kaku Gothic New" panose="020B0604020202020204" charset="-128"/>
                <a:ea typeface="Zen Kaku Gothic New" panose="020B0604020202020204" charset="-128"/>
              </a:rPr>
              <a:t>2015-2017 </a:t>
            </a:r>
          </a:p>
          <a:p>
            <a:endParaRPr lang="en-US" sz="1700" dirty="0">
              <a:solidFill>
                <a:srgbClr val="2E495A"/>
              </a:solidFill>
              <a:latin typeface="Zen Kaku Gothic New" panose="020B0604020202020204" charset="-128"/>
              <a:ea typeface="Zen Kaku Gothic New" panose="020B0604020202020204" charset="-128"/>
            </a:endParaRPr>
          </a:p>
          <a:p>
            <a:r>
              <a:rPr lang="en-US" sz="1700" b="1" dirty="0">
                <a:solidFill>
                  <a:srgbClr val="2E495A"/>
                </a:solidFill>
                <a:latin typeface="Zen Kaku Gothic New" panose="020B0604020202020204" charset="-128"/>
                <a:ea typeface="Zen Kaku Gothic New" panose="020B0604020202020204" charset="-128"/>
              </a:rPr>
              <a:t>Data size: </a:t>
            </a:r>
            <a:r>
              <a:rPr lang="en-US" sz="1700" dirty="0">
                <a:solidFill>
                  <a:srgbClr val="2E495A"/>
                </a:solidFill>
                <a:latin typeface="Zen Kaku Gothic New" panose="020B0604020202020204" charset="-128"/>
                <a:ea typeface="Zen Kaku Gothic New" panose="020B0604020202020204" charset="-128"/>
              </a:rPr>
              <a:t>hotel_bookings (119391, 33) </a:t>
            </a:r>
          </a:p>
          <a:p>
            <a:endParaRPr lang="en-US" sz="1700" dirty="0">
              <a:solidFill>
                <a:srgbClr val="2E495A"/>
              </a:solidFill>
              <a:latin typeface="Zen Kaku Gothic New" panose="020B0604020202020204" charset="-128"/>
              <a:ea typeface="Zen Kaku Gothic New" panose="020B0604020202020204" charset="-128"/>
            </a:endParaRPr>
          </a:p>
          <a:p>
            <a:r>
              <a:rPr lang="en-US" sz="1700" b="1" dirty="0">
                <a:solidFill>
                  <a:srgbClr val="2E495A"/>
                </a:solidFill>
                <a:latin typeface="Zen Kaku Gothic New" panose="020B0604020202020204" charset="-128"/>
                <a:ea typeface="Zen Kaku Gothic New" panose="020B0604020202020204" charset="-128"/>
              </a:rPr>
              <a:t>Key columns: </a:t>
            </a:r>
          </a:p>
          <a:p>
            <a:r>
              <a:rPr lang="en-US" sz="1700" b="1" dirty="0">
                <a:solidFill>
                  <a:srgbClr val="2E495A"/>
                </a:solidFill>
                <a:latin typeface="Zen Kaku Gothic New" panose="020B0604020202020204" charset="-128"/>
                <a:ea typeface="Zen Kaku Gothic New" panose="020B0604020202020204" charset="-128"/>
              </a:rPr>
              <a:t>Actual Columns: </a:t>
            </a:r>
            <a:r>
              <a:rPr lang="en-US" sz="1700" dirty="0">
                <a:solidFill>
                  <a:srgbClr val="2E495A"/>
                </a:solidFill>
                <a:latin typeface="Zen Kaku Gothic New" panose="020B0604020202020204" charset="-128"/>
                <a:ea typeface="Zen Kaku Gothic New" panose="020B0604020202020204" charset="-128"/>
              </a:rPr>
              <a:t>Year, Quarter, is_repeated_guest, hotel, reservation_status, market_segment, customer_type, arrival_date, is_repeated_guest etc.</a:t>
            </a:r>
          </a:p>
          <a:p>
            <a:endParaRPr lang="en-US" sz="1700" dirty="0">
              <a:solidFill>
                <a:srgbClr val="2E495A"/>
              </a:solidFill>
              <a:latin typeface="Zen Kaku Gothic New" panose="020B0604020202020204" charset="-128"/>
              <a:ea typeface="Zen Kaku Gothic New" panose="020B0604020202020204" charset="-128"/>
            </a:endParaRPr>
          </a:p>
          <a:p>
            <a:r>
              <a:rPr lang="en-US" sz="1700" b="1" dirty="0">
                <a:solidFill>
                  <a:srgbClr val="2E495A"/>
                </a:solidFill>
                <a:latin typeface="Zen Kaku Gothic New" panose="020B0604020202020204" charset="-128"/>
                <a:ea typeface="Zen Kaku Gothic New" panose="020B0604020202020204" charset="-128"/>
              </a:rPr>
              <a:t>Dax/Calculated columns: </a:t>
            </a:r>
            <a:r>
              <a:rPr lang="en-US" sz="1700" dirty="0">
                <a:solidFill>
                  <a:srgbClr val="2E495A"/>
                </a:solidFill>
                <a:latin typeface="Zen Kaku Gothic New" panose="020B0604020202020204" charset="-128"/>
                <a:ea typeface="Zen Kaku Gothic New" panose="020B0604020202020204" charset="-128"/>
              </a:rPr>
              <a:t>Average Daily Rate, Total Revenue, Average days in waiting list, Average lead time, Money Lost due to cancelation, Booking to stay rate, Total stayed customer etc.</a:t>
            </a:r>
          </a:p>
        </p:txBody>
      </p:sp>
    </p:spTree>
    <p:extLst>
      <p:ext uri="{BB962C8B-B14F-4D97-AF65-F5344CB8AC3E}">
        <p14:creationId xmlns:p14="http://schemas.microsoft.com/office/powerpoint/2010/main" val="292524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Analysis Workflow</a:t>
            </a:r>
            <a:endParaRPr dirty="0"/>
          </a:p>
        </p:txBody>
      </p:sp>
      <p:sp>
        <p:nvSpPr>
          <p:cNvPr id="1381" name="Google Shape;1381;p59"/>
          <p:cNvSpPr txBox="1">
            <a:spLocks noGrp="1"/>
          </p:cNvSpPr>
          <p:nvPr>
            <p:ph type="subTitle" idx="4294967295"/>
          </p:nvPr>
        </p:nvSpPr>
        <p:spPr>
          <a:xfrm>
            <a:off x="3579000" y="1583261"/>
            <a:ext cx="1986000" cy="511500"/>
          </a:xfrm>
          <a:prstGeom prst="rect">
            <a:avLst/>
          </a:prstGeom>
          <a:ln>
            <a:noFill/>
          </a:ln>
        </p:spPr>
        <p:txBody>
          <a:bodyPr spcFirstLastPara="1" wrap="square" lIns="91425" tIns="91425" rIns="91425" bIns="91425" anchor="t" anchorCtr="0">
            <a:noAutofit/>
          </a:bodyPr>
          <a:lstStyle/>
          <a:p>
            <a:pPr marL="0" indent="0" algn="ctr">
              <a:lnSpc>
                <a:spcPct val="100000"/>
              </a:lnSpc>
              <a:buNone/>
            </a:pPr>
            <a:r>
              <a:rPr lang="en-US" dirty="0"/>
              <a:t>Data Cleaning</a:t>
            </a:r>
          </a:p>
        </p:txBody>
      </p:sp>
      <p:sp>
        <p:nvSpPr>
          <p:cNvPr id="1382" name="Google Shape;1382;p59"/>
          <p:cNvSpPr txBox="1">
            <a:spLocks noGrp="1"/>
          </p:cNvSpPr>
          <p:nvPr>
            <p:ph type="subTitle" idx="4294967295"/>
          </p:nvPr>
        </p:nvSpPr>
        <p:spPr>
          <a:xfrm>
            <a:off x="3759450" y="2179500"/>
            <a:ext cx="1625100" cy="35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latin typeface="Archivo Medium"/>
                <a:ea typeface="Archivo Medium"/>
                <a:cs typeface="Archivo Medium"/>
                <a:sym typeface="Archivo Medium"/>
              </a:rPr>
              <a:t>Step 2</a:t>
            </a:r>
            <a:endParaRPr sz="2200">
              <a:latin typeface="Archivo Medium"/>
              <a:ea typeface="Archivo Medium"/>
              <a:cs typeface="Archivo Medium"/>
              <a:sym typeface="Archivo Medium"/>
            </a:endParaRPr>
          </a:p>
        </p:txBody>
      </p:sp>
      <p:sp>
        <p:nvSpPr>
          <p:cNvPr id="1383" name="Google Shape;1383;p59"/>
          <p:cNvSpPr txBox="1">
            <a:spLocks noGrp="1"/>
          </p:cNvSpPr>
          <p:nvPr>
            <p:ph type="subTitle" idx="4294967295"/>
          </p:nvPr>
        </p:nvSpPr>
        <p:spPr>
          <a:xfrm>
            <a:off x="1228806" y="2634120"/>
            <a:ext cx="1986000" cy="5115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dirty="0"/>
              <a:t>Load data in power bi</a:t>
            </a:r>
            <a:endParaRPr dirty="0"/>
          </a:p>
        </p:txBody>
      </p:sp>
      <p:sp>
        <p:nvSpPr>
          <p:cNvPr id="1384" name="Google Shape;1384;p59"/>
          <p:cNvSpPr txBox="1">
            <a:spLocks noGrp="1"/>
          </p:cNvSpPr>
          <p:nvPr>
            <p:ph type="subTitle" idx="4294967295"/>
          </p:nvPr>
        </p:nvSpPr>
        <p:spPr>
          <a:xfrm>
            <a:off x="1409256" y="2179500"/>
            <a:ext cx="1625100" cy="35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dirty="0">
                <a:latin typeface="Archivo Medium"/>
                <a:ea typeface="Archivo Medium"/>
                <a:cs typeface="Archivo Medium"/>
                <a:sym typeface="Archivo Medium"/>
              </a:rPr>
              <a:t>Step 1</a:t>
            </a:r>
            <a:endParaRPr sz="2200" dirty="0">
              <a:latin typeface="Archivo Medium"/>
              <a:ea typeface="Archivo Medium"/>
              <a:cs typeface="Archivo Medium"/>
              <a:sym typeface="Archivo Medium"/>
            </a:endParaRPr>
          </a:p>
        </p:txBody>
      </p:sp>
      <p:sp>
        <p:nvSpPr>
          <p:cNvPr id="1385" name="Google Shape;1385;p59"/>
          <p:cNvSpPr txBox="1">
            <a:spLocks noGrp="1"/>
          </p:cNvSpPr>
          <p:nvPr>
            <p:ph type="subTitle" idx="4294967295"/>
          </p:nvPr>
        </p:nvSpPr>
        <p:spPr>
          <a:xfrm>
            <a:off x="5924556" y="1583261"/>
            <a:ext cx="1986000" cy="5115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t>Applied conditional column</a:t>
            </a:r>
          </a:p>
        </p:txBody>
      </p:sp>
      <p:sp>
        <p:nvSpPr>
          <p:cNvPr id="1386" name="Google Shape;1386;p59"/>
          <p:cNvSpPr txBox="1">
            <a:spLocks noGrp="1"/>
          </p:cNvSpPr>
          <p:nvPr>
            <p:ph type="subTitle" idx="4294967295"/>
          </p:nvPr>
        </p:nvSpPr>
        <p:spPr>
          <a:xfrm>
            <a:off x="6105006" y="2179500"/>
            <a:ext cx="1625100" cy="35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latin typeface="Archivo Medium"/>
                <a:ea typeface="Archivo Medium"/>
                <a:cs typeface="Archivo Medium"/>
                <a:sym typeface="Archivo Medium"/>
              </a:rPr>
              <a:t>Step 3</a:t>
            </a:r>
            <a:endParaRPr sz="2200">
              <a:latin typeface="Archivo Medium"/>
              <a:ea typeface="Archivo Medium"/>
              <a:cs typeface="Archivo Medium"/>
              <a:sym typeface="Archivo Medium"/>
            </a:endParaRPr>
          </a:p>
        </p:txBody>
      </p:sp>
      <p:sp>
        <p:nvSpPr>
          <p:cNvPr id="1387" name="Google Shape;1387;p59"/>
          <p:cNvSpPr txBox="1">
            <a:spLocks noGrp="1"/>
          </p:cNvSpPr>
          <p:nvPr>
            <p:ph type="subTitle" idx="4294967295"/>
          </p:nvPr>
        </p:nvSpPr>
        <p:spPr>
          <a:xfrm>
            <a:off x="3579000" y="3673776"/>
            <a:ext cx="1986000" cy="5115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t>Data Visualization</a:t>
            </a:r>
          </a:p>
        </p:txBody>
      </p:sp>
      <p:sp>
        <p:nvSpPr>
          <p:cNvPr id="1388" name="Google Shape;1388;p59"/>
          <p:cNvSpPr txBox="1">
            <a:spLocks noGrp="1"/>
          </p:cNvSpPr>
          <p:nvPr>
            <p:ph type="subTitle" idx="4294967295"/>
          </p:nvPr>
        </p:nvSpPr>
        <p:spPr>
          <a:xfrm>
            <a:off x="3759450" y="3084025"/>
            <a:ext cx="1625100" cy="35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latin typeface="Archivo Medium"/>
                <a:ea typeface="Archivo Medium"/>
                <a:cs typeface="Archivo Medium"/>
                <a:sym typeface="Archivo Medium"/>
              </a:rPr>
              <a:t>Step 5</a:t>
            </a:r>
            <a:endParaRPr sz="2200">
              <a:latin typeface="Archivo Medium"/>
              <a:ea typeface="Archivo Medium"/>
              <a:cs typeface="Archivo Medium"/>
              <a:sym typeface="Archivo Medium"/>
            </a:endParaRPr>
          </a:p>
        </p:txBody>
      </p:sp>
      <p:sp>
        <p:nvSpPr>
          <p:cNvPr id="1391" name="Google Shape;1391;p59"/>
          <p:cNvSpPr txBox="1">
            <a:spLocks noGrp="1"/>
          </p:cNvSpPr>
          <p:nvPr>
            <p:ph type="subTitle" idx="4294967295"/>
          </p:nvPr>
        </p:nvSpPr>
        <p:spPr>
          <a:xfrm>
            <a:off x="5924556" y="3673776"/>
            <a:ext cx="1986000" cy="511500"/>
          </a:xfrm>
          <a:prstGeom prst="rect">
            <a:avLst/>
          </a:prstGeom>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dirty="0"/>
              <a:t>DAX</a:t>
            </a:r>
          </a:p>
        </p:txBody>
      </p:sp>
      <p:sp>
        <p:nvSpPr>
          <p:cNvPr id="1392" name="Google Shape;1392;p59"/>
          <p:cNvSpPr txBox="1">
            <a:spLocks noGrp="1"/>
          </p:cNvSpPr>
          <p:nvPr>
            <p:ph type="subTitle" idx="4294967295"/>
          </p:nvPr>
        </p:nvSpPr>
        <p:spPr>
          <a:xfrm>
            <a:off x="6105006" y="3084025"/>
            <a:ext cx="1625100" cy="3591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latin typeface="Archivo Medium"/>
                <a:ea typeface="Archivo Medium"/>
                <a:cs typeface="Archivo Medium"/>
                <a:sym typeface="Archivo Medium"/>
              </a:rPr>
              <a:t>Step 4</a:t>
            </a:r>
            <a:endParaRPr sz="2200">
              <a:latin typeface="Archivo Medium"/>
              <a:ea typeface="Archivo Medium"/>
              <a:cs typeface="Archivo Medium"/>
              <a:sym typeface="Archivo Medium"/>
            </a:endParaRPr>
          </a:p>
        </p:txBody>
      </p:sp>
      <p:cxnSp>
        <p:nvCxnSpPr>
          <p:cNvPr id="1394" name="Google Shape;1394;p59"/>
          <p:cNvCxnSpPr>
            <a:stCxn id="1384" idx="3"/>
            <a:endCxn id="1382" idx="1"/>
          </p:cNvCxnSpPr>
          <p:nvPr/>
        </p:nvCxnSpPr>
        <p:spPr>
          <a:xfrm>
            <a:off x="3034356" y="2359050"/>
            <a:ext cx="725100" cy="0"/>
          </a:xfrm>
          <a:prstGeom prst="straightConnector1">
            <a:avLst/>
          </a:prstGeom>
          <a:noFill/>
          <a:ln w="19050" cap="flat" cmpd="sng">
            <a:solidFill>
              <a:schemeClr val="lt1"/>
            </a:solidFill>
            <a:prstDash val="solid"/>
            <a:round/>
            <a:headEnd type="none" w="med" len="med"/>
            <a:tailEnd type="none" w="med" len="med"/>
          </a:ln>
        </p:spPr>
      </p:cxnSp>
      <p:cxnSp>
        <p:nvCxnSpPr>
          <p:cNvPr id="1395" name="Google Shape;1395;p59"/>
          <p:cNvCxnSpPr>
            <a:stCxn id="1382" idx="3"/>
            <a:endCxn id="1386" idx="1"/>
          </p:cNvCxnSpPr>
          <p:nvPr/>
        </p:nvCxnSpPr>
        <p:spPr>
          <a:xfrm>
            <a:off x="5384550" y="2359050"/>
            <a:ext cx="720600" cy="0"/>
          </a:xfrm>
          <a:prstGeom prst="straightConnector1">
            <a:avLst/>
          </a:prstGeom>
          <a:noFill/>
          <a:ln w="19050" cap="flat" cmpd="sng">
            <a:solidFill>
              <a:schemeClr val="lt1"/>
            </a:solidFill>
            <a:prstDash val="solid"/>
            <a:round/>
            <a:headEnd type="none" w="med" len="med"/>
            <a:tailEnd type="none" w="med" len="med"/>
          </a:ln>
        </p:spPr>
      </p:cxnSp>
      <p:cxnSp>
        <p:nvCxnSpPr>
          <p:cNvPr id="1396" name="Google Shape;1396;p59"/>
          <p:cNvCxnSpPr>
            <a:stCxn id="1386" idx="3"/>
            <a:endCxn id="1392" idx="3"/>
          </p:cNvCxnSpPr>
          <p:nvPr/>
        </p:nvCxnSpPr>
        <p:spPr>
          <a:xfrm>
            <a:off x="7730106" y="2359050"/>
            <a:ext cx="600" cy="904500"/>
          </a:xfrm>
          <a:prstGeom prst="bentConnector3">
            <a:avLst>
              <a:gd name="adj1" fmla="val 39687500"/>
            </a:avLst>
          </a:prstGeom>
          <a:noFill/>
          <a:ln w="19050" cap="flat" cmpd="sng">
            <a:solidFill>
              <a:schemeClr val="lt1"/>
            </a:solidFill>
            <a:prstDash val="solid"/>
            <a:round/>
            <a:headEnd type="none" w="med" len="med"/>
            <a:tailEnd type="triangle" w="med" len="med"/>
          </a:ln>
        </p:spPr>
      </p:cxnSp>
      <p:cxnSp>
        <p:nvCxnSpPr>
          <p:cNvPr id="1397" name="Google Shape;1397;p59"/>
          <p:cNvCxnSpPr>
            <a:stCxn id="1392" idx="1"/>
            <a:endCxn id="1388" idx="3"/>
          </p:cNvCxnSpPr>
          <p:nvPr/>
        </p:nvCxnSpPr>
        <p:spPr>
          <a:xfrm rot="10800000">
            <a:off x="5384406" y="3263575"/>
            <a:ext cx="7206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720000" y="18984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Primary Insights</a:t>
            </a:r>
            <a:endParaRPr i="1" dirty="0"/>
          </a:p>
        </p:txBody>
      </p:sp>
      <p:sp>
        <p:nvSpPr>
          <p:cNvPr id="36" name="Rectangle: Rounded Corners 35">
            <a:extLst>
              <a:ext uri="{FF2B5EF4-FFF2-40B4-BE49-F238E27FC236}">
                <a16:creationId xmlns:a16="http://schemas.microsoft.com/office/drawing/2014/main" id="{1F26D630-AF53-4BDD-B355-8A143E340F4F}"/>
              </a:ext>
            </a:extLst>
          </p:cNvPr>
          <p:cNvSpPr/>
          <p:nvPr/>
        </p:nvSpPr>
        <p:spPr>
          <a:xfrm>
            <a:off x="720000" y="853521"/>
            <a:ext cx="1945228" cy="1133856"/>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8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62.96%</a:t>
            </a:r>
          </a:p>
          <a:p>
            <a:pPr algn="ctr"/>
            <a:r>
              <a:rPr lang="en-US" sz="1800" dirty="0">
                <a:solidFill>
                  <a:srgbClr val="2E495A"/>
                </a:solidFill>
                <a:latin typeface="Verdana" panose="020B0604030504040204" pitchFamily="34" charset="0"/>
                <a:ea typeface="Verdana" panose="020B0604030504040204" pitchFamily="34" charset="0"/>
                <a:cs typeface="Arial" panose="020B0604020202020204" pitchFamily="34" charset="0"/>
              </a:rPr>
              <a:t>Retention rate</a:t>
            </a:r>
            <a:endParaRPr lang="en-US" sz="1600" dirty="0">
              <a:solidFill>
                <a:srgbClr val="2E495A"/>
              </a:solidFill>
              <a:latin typeface="Verdana" panose="020B0604030504040204" pitchFamily="34" charset="0"/>
              <a:ea typeface="Verdana" panose="020B0604030504040204" pitchFamily="34" charset="0"/>
              <a:cs typeface="Arial" panose="020B0604020202020204" pitchFamily="34" charset="0"/>
            </a:endParaRPr>
          </a:p>
        </p:txBody>
      </p:sp>
      <p:sp>
        <p:nvSpPr>
          <p:cNvPr id="37" name="Rectangle: Rounded Corners 36">
            <a:extLst>
              <a:ext uri="{FF2B5EF4-FFF2-40B4-BE49-F238E27FC236}">
                <a16:creationId xmlns:a16="http://schemas.microsoft.com/office/drawing/2014/main" id="{EC817FE1-8E72-4A80-8548-4C11508B0AAF}"/>
              </a:ext>
            </a:extLst>
          </p:cNvPr>
          <p:cNvSpPr/>
          <p:nvPr/>
        </p:nvSpPr>
        <p:spPr>
          <a:xfrm>
            <a:off x="720000" y="2240303"/>
            <a:ext cx="3220509" cy="1133856"/>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32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$26M</a:t>
            </a:r>
          </a:p>
          <a:p>
            <a:pPr marL="0" indent="0" algn="ctr"/>
            <a:r>
              <a:rPr lang="en-US" sz="2800" b="0"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Total Revenue</a:t>
            </a:r>
          </a:p>
        </p:txBody>
      </p:sp>
      <p:sp>
        <p:nvSpPr>
          <p:cNvPr id="38" name="Rectangle: Rounded Corners 37">
            <a:extLst>
              <a:ext uri="{FF2B5EF4-FFF2-40B4-BE49-F238E27FC236}">
                <a16:creationId xmlns:a16="http://schemas.microsoft.com/office/drawing/2014/main" id="{07EC8334-4E76-4E4B-B582-FF58A001A2FA}"/>
              </a:ext>
            </a:extLst>
          </p:cNvPr>
          <p:cNvSpPr/>
          <p:nvPr/>
        </p:nvSpPr>
        <p:spPr>
          <a:xfrm>
            <a:off x="720000" y="3549113"/>
            <a:ext cx="3153835" cy="1133475"/>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32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75K</a:t>
            </a:r>
          </a:p>
          <a:p>
            <a:pPr marL="0" indent="0" algn="ctr"/>
            <a:r>
              <a:rPr lang="en-US" sz="2000" b="0"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Total stayed customer</a:t>
            </a:r>
          </a:p>
        </p:txBody>
      </p:sp>
      <p:sp>
        <p:nvSpPr>
          <p:cNvPr id="39" name="Rectangle: Rounded Corners 38">
            <a:extLst>
              <a:ext uri="{FF2B5EF4-FFF2-40B4-BE49-F238E27FC236}">
                <a16:creationId xmlns:a16="http://schemas.microsoft.com/office/drawing/2014/main" id="{0F407483-F369-4E2F-87C0-6D4974ACD868}"/>
              </a:ext>
            </a:extLst>
          </p:cNvPr>
          <p:cNvSpPr/>
          <p:nvPr/>
        </p:nvSpPr>
        <p:spPr>
          <a:xfrm>
            <a:off x="4255008" y="2237128"/>
            <a:ext cx="4571865" cy="1137031"/>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32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79.99</a:t>
            </a:r>
          </a:p>
          <a:p>
            <a:pPr marL="0" indent="0" algn="ctr"/>
            <a:r>
              <a:rPr lang="en-US" sz="2800" b="0"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Avg lead time (in days)</a:t>
            </a:r>
          </a:p>
        </p:txBody>
      </p:sp>
      <p:sp>
        <p:nvSpPr>
          <p:cNvPr id="40" name="Rectangle: Rounded Corners 39">
            <a:extLst>
              <a:ext uri="{FF2B5EF4-FFF2-40B4-BE49-F238E27FC236}">
                <a16:creationId xmlns:a16="http://schemas.microsoft.com/office/drawing/2014/main" id="{DA8CA785-8689-4173-8FD8-03BB85DD8142}"/>
              </a:ext>
            </a:extLst>
          </p:cNvPr>
          <p:cNvSpPr/>
          <p:nvPr/>
        </p:nvSpPr>
        <p:spPr>
          <a:xfrm>
            <a:off x="4714743" y="3549113"/>
            <a:ext cx="3330575" cy="1133856"/>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32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$99.99</a:t>
            </a:r>
          </a:p>
          <a:p>
            <a:pPr marL="0" indent="0" algn="ctr"/>
            <a:r>
              <a:rPr lang="en-US" sz="2800" b="0"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Avg daily rate</a:t>
            </a:r>
          </a:p>
        </p:txBody>
      </p:sp>
      <p:sp>
        <p:nvSpPr>
          <p:cNvPr id="41" name="Rectangle: Rounded Corners 40">
            <a:extLst>
              <a:ext uri="{FF2B5EF4-FFF2-40B4-BE49-F238E27FC236}">
                <a16:creationId xmlns:a16="http://schemas.microsoft.com/office/drawing/2014/main" id="{6174692C-CD67-4E02-BEA7-3A3B3E3F7201}"/>
              </a:ext>
            </a:extLst>
          </p:cNvPr>
          <p:cNvSpPr/>
          <p:nvPr/>
        </p:nvSpPr>
        <p:spPr>
          <a:xfrm>
            <a:off x="5885764" y="853521"/>
            <a:ext cx="2941109" cy="1133856"/>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r>
              <a:rPr lang="en-US" sz="28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1.59</a:t>
            </a:r>
            <a:endParaRPr lang="en-US" sz="3200" b="1"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endParaRPr>
          </a:p>
          <a:p>
            <a:pPr marL="0" indent="0" algn="ctr"/>
            <a:r>
              <a:rPr lang="en-US" sz="2000" b="0" i="0" u="none" strike="noStrike" dirty="0">
                <a:solidFill>
                  <a:srgbClr val="2E495A"/>
                </a:solidFill>
                <a:latin typeface="Verdana" panose="020B0604030504040204" pitchFamily="34" charset="0"/>
                <a:ea typeface="Verdana" panose="020B0604030504040204" pitchFamily="34" charset="0"/>
                <a:cs typeface="Arial" panose="020B0604020202020204" pitchFamily="34" charset="0"/>
              </a:rPr>
              <a:t>Average days in waiting</a:t>
            </a:r>
          </a:p>
        </p:txBody>
      </p:sp>
      <p:sp>
        <p:nvSpPr>
          <p:cNvPr id="42" name="Rectangle: Rounded Corners 41">
            <a:extLst>
              <a:ext uri="{FF2B5EF4-FFF2-40B4-BE49-F238E27FC236}">
                <a16:creationId xmlns:a16="http://schemas.microsoft.com/office/drawing/2014/main" id="{D5954F95-BAC1-4AE6-A62B-0829394E497A}"/>
              </a:ext>
            </a:extLst>
          </p:cNvPr>
          <p:cNvSpPr/>
          <p:nvPr/>
        </p:nvSpPr>
        <p:spPr>
          <a:xfrm>
            <a:off x="3232413" y="857361"/>
            <a:ext cx="2327169" cy="1133856"/>
          </a:xfrm>
          <a:prstGeom prst="roundRect">
            <a:avLst/>
          </a:prstGeom>
          <a:solidFill>
            <a:srgbClr val="F5F9FF"/>
          </a:solidFill>
          <a:ln>
            <a:solidFill>
              <a:srgbClr val="2E495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2800" b="1" i="0" u="none" strike="noStrike" dirty="0">
                <a:solidFill>
                  <a:srgbClr val="2E495A"/>
                </a:solidFill>
                <a:latin typeface="Verdana" panose="020B0604030504040204" pitchFamily="34" charset="0"/>
                <a:ea typeface="Verdana" panose="020B0604030504040204" pitchFamily="34" charset="0"/>
                <a:cs typeface="Calibri"/>
              </a:rPr>
              <a:t>$16.28</a:t>
            </a:r>
            <a:endParaRPr lang="en-US" sz="3200" b="1" i="0" u="none" strike="noStrike" dirty="0">
              <a:solidFill>
                <a:srgbClr val="2E495A"/>
              </a:solidFill>
              <a:latin typeface="Verdana" panose="020B0604030504040204" pitchFamily="34" charset="0"/>
              <a:ea typeface="Verdana" panose="020B0604030504040204" pitchFamily="34" charset="0"/>
              <a:cs typeface="Calibri"/>
            </a:endParaRPr>
          </a:p>
          <a:p>
            <a:pPr algn="ctr"/>
            <a:r>
              <a:rPr lang="en-US" sz="1800" b="0" i="0" u="none" strike="noStrike" dirty="0">
                <a:solidFill>
                  <a:srgbClr val="2E495A"/>
                </a:solidFill>
                <a:latin typeface="Verdana" panose="020B0604030504040204" pitchFamily="34" charset="0"/>
                <a:ea typeface="Verdana" panose="020B0604030504040204" pitchFamily="34" charset="0"/>
                <a:cs typeface="Calibri"/>
              </a:rPr>
              <a:t>Lost</a:t>
            </a:r>
            <a:r>
              <a:rPr lang="en-US" sz="1800" b="0" i="0" u="none" strike="noStrike" baseline="0" dirty="0">
                <a:solidFill>
                  <a:srgbClr val="2E495A"/>
                </a:solidFill>
                <a:latin typeface="Verdana" panose="020B0604030504040204" pitchFamily="34" charset="0"/>
                <a:ea typeface="Verdana" panose="020B0604030504040204" pitchFamily="34" charset="0"/>
                <a:cs typeface="Calibri"/>
              </a:rPr>
              <a:t> due to cancellation</a:t>
            </a:r>
            <a:endParaRPr lang="en-US" sz="4000" dirty="0">
              <a:solidFill>
                <a:srgbClr val="2E495A"/>
              </a:solidFill>
              <a:latin typeface="Verdana" panose="020B0604030504040204" pitchFamily="34" charset="0"/>
              <a:ea typeface="Verdana" panose="020B0604030504040204" pitchFamily="34" charset="0"/>
            </a:endParaRPr>
          </a:p>
        </p:txBody>
      </p:sp>
    </p:spTree>
  </p:cSld>
  <p:clrMapOvr>
    <a:masterClrMapping/>
  </p:clrMapOvr>
</p:sld>
</file>

<file path=ppt/theme/theme1.xml><?xml version="1.0" encoding="utf-8"?>
<a:theme xmlns:a="http://schemas.openxmlformats.org/drawingml/2006/main" name="Customer Service Training Course by Slidesgo">
  <a:themeElements>
    <a:clrScheme name="Simple Light">
      <a:dk1>
        <a:srgbClr val="F5F9FF"/>
      </a:dk1>
      <a:lt1>
        <a:srgbClr val="2E495A"/>
      </a:lt1>
      <a:dk2>
        <a:srgbClr val="DFECFF"/>
      </a:dk2>
      <a:lt2>
        <a:srgbClr val="516D7F"/>
      </a:lt2>
      <a:accent1>
        <a:srgbClr val="79B5AA"/>
      </a:accent1>
      <a:accent2>
        <a:srgbClr val="AFE2D8"/>
      </a:accent2>
      <a:accent3>
        <a:srgbClr val="524562"/>
      </a:accent3>
      <a:accent4>
        <a:srgbClr val="B887D8"/>
      </a:accent4>
      <a:accent5>
        <a:srgbClr val="FFF48F"/>
      </a:accent5>
      <a:accent6>
        <a:srgbClr val="FFFFFF"/>
      </a:accent6>
      <a:hlink>
        <a:srgbClr val="2E495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1356</Words>
  <Application>Microsoft Office PowerPoint</Application>
  <PresentationFormat>On-screen Show (16:9)</PresentationFormat>
  <Paragraphs>128</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Zen Kaku Gothic New Medium</vt:lpstr>
      <vt:lpstr>Arial</vt:lpstr>
      <vt:lpstr>Zen Kaku Gothic New</vt:lpstr>
      <vt:lpstr>Bebas Neue</vt:lpstr>
      <vt:lpstr>Archivo Medium</vt:lpstr>
      <vt:lpstr>Open Sans</vt:lpstr>
      <vt:lpstr>Montserrat</vt:lpstr>
      <vt:lpstr>Verdana</vt:lpstr>
      <vt:lpstr>Customer Service Training Course by Slidesgo</vt:lpstr>
      <vt:lpstr>Hotel Management</vt:lpstr>
      <vt:lpstr>Table of contents</vt:lpstr>
      <vt:lpstr>Table of contents</vt:lpstr>
      <vt:lpstr>Problem Statement</vt:lpstr>
      <vt:lpstr>Objective</vt:lpstr>
      <vt:lpstr>Tools Used</vt:lpstr>
      <vt:lpstr>Dataset Overview</vt:lpstr>
      <vt:lpstr>Analysis Workflow</vt:lpstr>
      <vt:lpstr>Primary Insights</vt:lpstr>
      <vt:lpstr>Secondary Insights</vt:lpstr>
      <vt:lpstr>Secondary Insights</vt:lpstr>
      <vt:lpstr>Secondary Insights</vt:lpstr>
      <vt:lpstr>Secondary Insights</vt:lpstr>
      <vt:lpstr>Secondary Insights</vt:lpstr>
      <vt:lpstr>Secondary Insights</vt:lpstr>
      <vt:lpstr>Secondary Insights</vt:lpstr>
      <vt:lpstr>Secondary Insights</vt:lpstr>
      <vt:lpstr>Key findings</vt:lpstr>
      <vt:lpstr>Recommendations</vt:lpstr>
      <vt:lpstr>Recommendations</vt:lpstr>
      <vt:lpstr>Dashboard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Churn Analysis</dc:title>
  <dc:creator>allen</dc:creator>
  <cp:lastModifiedBy>Amanat Mahmud</cp:lastModifiedBy>
  <cp:revision>20</cp:revision>
  <dcterms:modified xsi:type="dcterms:W3CDTF">2024-07-12T06:17:39Z</dcterms:modified>
</cp:coreProperties>
</file>